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5.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6.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7.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9.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diagrams/data4.xml" ContentType="application/vnd.openxmlformats-officedocument.drawingml.diagramData+xml"/>
  <Override PartName="/ppt/diagrams/data8.xml" ContentType="application/vnd.openxmlformats-officedocument.drawingml.diagramData+xml"/>
  <Override PartName="/ppt/diagrams/data4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39"/>
  </p:notesMasterIdLst>
  <p:sldIdLst>
    <p:sldId id="256" r:id="rId2"/>
    <p:sldId id="291" r:id="rId3"/>
    <p:sldId id="286" r:id="rId4"/>
    <p:sldId id="318" r:id="rId5"/>
    <p:sldId id="265" r:id="rId6"/>
    <p:sldId id="267" r:id="rId7"/>
    <p:sldId id="269" r:id="rId8"/>
    <p:sldId id="292" r:id="rId9"/>
    <p:sldId id="294" r:id="rId10"/>
    <p:sldId id="311" r:id="rId11"/>
    <p:sldId id="273" r:id="rId12"/>
    <p:sldId id="317" r:id="rId13"/>
    <p:sldId id="295" r:id="rId14"/>
    <p:sldId id="272" r:id="rId15"/>
    <p:sldId id="296" r:id="rId16"/>
    <p:sldId id="297" r:id="rId17"/>
    <p:sldId id="313" r:id="rId18"/>
    <p:sldId id="298" r:id="rId19"/>
    <p:sldId id="300" r:id="rId20"/>
    <p:sldId id="301" r:id="rId21"/>
    <p:sldId id="314" r:id="rId22"/>
    <p:sldId id="302" r:id="rId23"/>
    <p:sldId id="310" r:id="rId24"/>
    <p:sldId id="315" r:id="rId25"/>
    <p:sldId id="304" r:id="rId26"/>
    <p:sldId id="288" r:id="rId27"/>
    <p:sldId id="306" r:id="rId28"/>
    <p:sldId id="307" r:id="rId29"/>
    <p:sldId id="309" r:id="rId30"/>
    <p:sldId id="285" r:id="rId31"/>
    <p:sldId id="303" r:id="rId32"/>
    <p:sldId id="312" r:id="rId33"/>
    <p:sldId id="308" r:id="rId34"/>
    <p:sldId id="305" r:id="rId35"/>
    <p:sldId id="316" r:id="rId36"/>
    <p:sldId id="261" r:id="rId37"/>
    <p:sldId id="258"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22EC0"/>
    <a:srgbClr val="595959"/>
    <a:srgbClr val="7CA7CD"/>
    <a:srgbClr val="9C91A0"/>
    <a:srgbClr val="8F83A2"/>
    <a:srgbClr val="7678A6"/>
    <a:srgbClr val="6786AA"/>
    <a:srgbClr val="5BA2AF"/>
    <a:srgbClr val="7677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52"/>
    <p:restoredTop sz="89327"/>
  </p:normalViewPr>
  <p:slideViewPr>
    <p:cSldViewPr snapToGrid="0" snapToObjects="1">
      <p:cViewPr varScale="1">
        <p:scale>
          <a:sx n="135" d="100"/>
          <a:sy n="135" d="100"/>
        </p:scale>
        <p:origin x="472" y="168"/>
      </p:cViewPr>
      <p:guideLst/>
    </p:cSldViewPr>
  </p:slideViewPr>
  <p:notesTextViewPr>
    <p:cViewPr>
      <p:scale>
        <a:sx n="1" d="1"/>
        <a:sy n="1" d="1"/>
      </p:scale>
      <p:origin x="0" y="-16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diagrams/_rels/data40.xml.rels><?xml version="1.0" encoding="UTF-8" standalone="yes"?>
<Relationships xmlns="http://schemas.openxmlformats.org/package/2006/relationships"><Relationship Id="rId8" Type="http://schemas.openxmlformats.org/officeDocument/2006/relationships/image" Target="../media/image330.png"/><Relationship Id="rId13" Type="http://schemas.openxmlformats.org/officeDocument/2006/relationships/image" Target="../media/image380.png"/><Relationship Id="rId3" Type="http://schemas.openxmlformats.org/officeDocument/2006/relationships/image" Target="../media/image280.png"/><Relationship Id="rId7" Type="http://schemas.openxmlformats.org/officeDocument/2006/relationships/image" Target="../media/image320.png"/><Relationship Id="rId12" Type="http://schemas.openxmlformats.org/officeDocument/2006/relationships/image" Target="../media/image370.png"/><Relationship Id="rId2" Type="http://schemas.openxmlformats.org/officeDocument/2006/relationships/image" Target="../media/image270.png"/><Relationship Id="rId16" Type="http://schemas.openxmlformats.org/officeDocument/2006/relationships/image" Target="../media/image410.png"/><Relationship Id="rId1" Type="http://schemas.openxmlformats.org/officeDocument/2006/relationships/image" Target="../media/image260.png"/><Relationship Id="rId6" Type="http://schemas.openxmlformats.org/officeDocument/2006/relationships/image" Target="../media/image310.png"/><Relationship Id="rId11" Type="http://schemas.openxmlformats.org/officeDocument/2006/relationships/image" Target="../media/image360.png"/><Relationship Id="rId5" Type="http://schemas.openxmlformats.org/officeDocument/2006/relationships/image" Target="../media/image300.png"/><Relationship Id="rId15" Type="http://schemas.openxmlformats.org/officeDocument/2006/relationships/image" Target="../media/image400.png"/><Relationship Id="rId10" Type="http://schemas.openxmlformats.org/officeDocument/2006/relationships/image" Target="../media/image350.png"/><Relationship Id="rId4" Type="http://schemas.openxmlformats.org/officeDocument/2006/relationships/image" Target="../media/image290.png"/><Relationship Id="rId9" Type="http://schemas.openxmlformats.org/officeDocument/2006/relationships/image" Target="../media/image340.png"/><Relationship Id="rId14" Type="http://schemas.openxmlformats.org/officeDocument/2006/relationships/image" Target="../media/image390.png"/></Relationships>
</file>

<file path=ppt/diagrams/_rels/data5.xml.rels><?xml version="1.0" encoding="UTF-8" standalone="yes"?>
<Relationships xmlns="http://schemas.openxmlformats.org/package/2006/relationships"><Relationship Id="rId1" Type="http://schemas.openxmlformats.org/officeDocument/2006/relationships/hyperlink" Target="https://github.com/fivethirtyeight/uber-tlc-foil-response" TargetMode="External"/></Relationships>
</file>

<file path=ppt/diagrams/_rels/data8.xml.rels><?xml version="1.0" encoding="UTF-8" standalone="yes"?>
<Relationships xmlns="http://schemas.openxmlformats.org/package/2006/relationships"><Relationship Id="rId1" Type="http://schemas.openxmlformats.org/officeDocument/2006/relationships/image" Target="../media/image190.png"/></Relationships>
</file>

<file path=ppt/diagrams/_rels/drawing4.xml.rels><?xml version="1.0" encoding="UTF-8" standalone="yes"?>
<Relationships xmlns="http://schemas.openxmlformats.org/package/2006/relationships"><Relationship Id="rId1" Type="http://schemas.openxmlformats.org/officeDocument/2006/relationships/hyperlink" Target="https://github.com/fivethirtyeight/uber-tlc-foil-response"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0BABF7B-9A05-4D8B-962D-C79DF5AFA5F2}" type="doc">
      <dgm:prSet loTypeId="urn:microsoft.com/office/officeart/2005/8/layout/list1" loCatId="list" qsTypeId="urn:microsoft.com/office/officeart/2005/8/quickstyle/simple1" qsCatId="simple" csTypeId="urn:microsoft.com/office/officeart/2005/8/colors/colorful1" csCatId="colorful" phldr="1"/>
      <dgm:spPr/>
      <dgm:t>
        <a:bodyPr/>
        <a:lstStyle/>
        <a:p>
          <a:endParaRPr lang="en-US"/>
        </a:p>
      </dgm:t>
    </dgm:pt>
    <dgm:pt modelId="{ECB18243-56DF-43BC-948C-521B773A1917}">
      <dgm:prSet/>
      <dgm:spPr/>
      <dgm:t>
        <a:bodyPr/>
        <a:lstStyle/>
        <a:p>
          <a:r>
            <a:rPr lang="en-US"/>
            <a:t>Problem definition</a:t>
          </a:r>
        </a:p>
      </dgm:t>
    </dgm:pt>
    <dgm:pt modelId="{136DDD3C-5EB5-45D0-97CD-C30D5DB9EBC5}" type="parTrans" cxnId="{8CB53885-1D7D-4462-9364-2EE07EE80FBE}">
      <dgm:prSet/>
      <dgm:spPr/>
      <dgm:t>
        <a:bodyPr/>
        <a:lstStyle/>
        <a:p>
          <a:endParaRPr lang="en-US"/>
        </a:p>
      </dgm:t>
    </dgm:pt>
    <dgm:pt modelId="{C64E70CB-3B88-4FDE-9D94-EB533EF1136E}" type="sibTrans" cxnId="{8CB53885-1D7D-4462-9364-2EE07EE80FBE}">
      <dgm:prSet/>
      <dgm:spPr/>
      <dgm:t>
        <a:bodyPr/>
        <a:lstStyle/>
        <a:p>
          <a:endParaRPr lang="en-US"/>
        </a:p>
      </dgm:t>
    </dgm:pt>
    <dgm:pt modelId="{94187DC9-5454-4DBE-A50D-B7E9D6C29802}">
      <dgm:prSet/>
      <dgm:spPr/>
      <dgm:t>
        <a:bodyPr/>
        <a:lstStyle/>
        <a:p>
          <a:r>
            <a:rPr lang="en-US"/>
            <a:t>Mathematical breakdown of problem</a:t>
          </a:r>
        </a:p>
      </dgm:t>
    </dgm:pt>
    <dgm:pt modelId="{CCB2246F-CBCE-4373-9066-F34C70265D6E}" type="parTrans" cxnId="{A6141AEB-0A90-429C-AFCF-4BDE674ADCA7}">
      <dgm:prSet/>
      <dgm:spPr/>
      <dgm:t>
        <a:bodyPr/>
        <a:lstStyle/>
        <a:p>
          <a:endParaRPr lang="en-US"/>
        </a:p>
      </dgm:t>
    </dgm:pt>
    <dgm:pt modelId="{9DAE6CBC-C868-4AFC-9171-EAA8E4E55048}" type="sibTrans" cxnId="{A6141AEB-0A90-429C-AFCF-4BDE674ADCA7}">
      <dgm:prSet/>
      <dgm:spPr/>
      <dgm:t>
        <a:bodyPr/>
        <a:lstStyle/>
        <a:p>
          <a:endParaRPr lang="en-US"/>
        </a:p>
      </dgm:t>
    </dgm:pt>
    <dgm:pt modelId="{4148F59F-8AFF-4337-A018-0584DA640A15}">
      <dgm:prSet/>
      <dgm:spPr/>
      <dgm:t>
        <a:bodyPr/>
        <a:lstStyle/>
        <a:p>
          <a:r>
            <a:rPr lang="en-US"/>
            <a:t>Anticipatory planner – mathematical background</a:t>
          </a:r>
        </a:p>
      </dgm:t>
    </dgm:pt>
    <dgm:pt modelId="{44F4466E-F20A-4E7A-997E-DAE79C4EC0E3}" type="parTrans" cxnId="{E0550788-1383-45BA-B3B2-718FAA070173}">
      <dgm:prSet/>
      <dgm:spPr/>
      <dgm:t>
        <a:bodyPr/>
        <a:lstStyle/>
        <a:p>
          <a:endParaRPr lang="en-US"/>
        </a:p>
      </dgm:t>
    </dgm:pt>
    <dgm:pt modelId="{108EEA59-9A4B-4838-9DEB-942F3C0AD3EB}" type="sibTrans" cxnId="{E0550788-1383-45BA-B3B2-718FAA070173}">
      <dgm:prSet/>
      <dgm:spPr/>
      <dgm:t>
        <a:bodyPr/>
        <a:lstStyle/>
        <a:p>
          <a:endParaRPr lang="en-US"/>
        </a:p>
      </dgm:t>
    </dgm:pt>
    <dgm:pt modelId="{0CB9755D-8E69-446F-A8CD-F767B0276DAD}">
      <dgm:prSet/>
      <dgm:spPr/>
      <dgm:t>
        <a:bodyPr/>
        <a:lstStyle/>
        <a:p>
          <a:r>
            <a:rPr lang="en-US" dirty="0"/>
            <a:t>Example – Uber , Manhattan</a:t>
          </a:r>
        </a:p>
      </dgm:t>
    </dgm:pt>
    <dgm:pt modelId="{F9B789AF-5D9F-4642-B8D8-A4F37BF068D4}" type="parTrans" cxnId="{1E4E1B37-2B3C-48DF-AEB8-3BEDC585CF0A}">
      <dgm:prSet/>
      <dgm:spPr/>
      <dgm:t>
        <a:bodyPr/>
        <a:lstStyle/>
        <a:p>
          <a:endParaRPr lang="en-US"/>
        </a:p>
      </dgm:t>
    </dgm:pt>
    <dgm:pt modelId="{93CBE0FE-DE88-43C9-837B-62F895C92F5F}" type="sibTrans" cxnId="{1E4E1B37-2B3C-48DF-AEB8-3BEDC585CF0A}">
      <dgm:prSet/>
      <dgm:spPr/>
      <dgm:t>
        <a:bodyPr/>
        <a:lstStyle/>
        <a:p>
          <a:endParaRPr lang="en-US"/>
        </a:p>
      </dgm:t>
    </dgm:pt>
    <dgm:pt modelId="{E9C80086-4A02-4D4A-B5E4-4B3055FC2019}">
      <dgm:prSet/>
      <dgm:spPr/>
      <dgm:t>
        <a:bodyPr/>
        <a:lstStyle/>
        <a:p>
          <a:r>
            <a:rPr lang="en-US"/>
            <a:t>Data analysis</a:t>
          </a:r>
        </a:p>
      </dgm:t>
    </dgm:pt>
    <dgm:pt modelId="{DCA46AD2-48B6-47AD-B68F-E7056F994C5A}" type="parTrans" cxnId="{73C80FBA-B8D4-4286-9C29-23AE26AC9238}">
      <dgm:prSet/>
      <dgm:spPr/>
      <dgm:t>
        <a:bodyPr/>
        <a:lstStyle/>
        <a:p>
          <a:endParaRPr lang="en-US"/>
        </a:p>
      </dgm:t>
    </dgm:pt>
    <dgm:pt modelId="{9EADF77F-A820-49A2-A76A-4EBA4B342AB0}" type="sibTrans" cxnId="{73C80FBA-B8D4-4286-9C29-23AE26AC9238}">
      <dgm:prSet/>
      <dgm:spPr/>
      <dgm:t>
        <a:bodyPr/>
        <a:lstStyle/>
        <a:p>
          <a:endParaRPr lang="en-US"/>
        </a:p>
      </dgm:t>
    </dgm:pt>
    <dgm:pt modelId="{33450143-3CA7-489D-AC2E-9BD0CB02DA40}">
      <dgm:prSet/>
      <dgm:spPr/>
      <dgm:t>
        <a:bodyPr/>
        <a:lstStyle/>
        <a:p>
          <a:r>
            <a:rPr lang="en-US"/>
            <a:t>Probability function</a:t>
          </a:r>
        </a:p>
      </dgm:t>
    </dgm:pt>
    <dgm:pt modelId="{9CB19EB8-176A-48CB-BBB3-0D995D90114C}" type="parTrans" cxnId="{ED5C8E58-7233-4FF2-9C62-CF073DE42BA1}">
      <dgm:prSet/>
      <dgm:spPr/>
      <dgm:t>
        <a:bodyPr/>
        <a:lstStyle/>
        <a:p>
          <a:endParaRPr lang="en-US"/>
        </a:p>
      </dgm:t>
    </dgm:pt>
    <dgm:pt modelId="{19EE3604-38AC-41AA-B85A-92117F089386}" type="sibTrans" cxnId="{ED5C8E58-7233-4FF2-9C62-CF073DE42BA1}">
      <dgm:prSet/>
      <dgm:spPr/>
      <dgm:t>
        <a:bodyPr/>
        <a:lstStyle/>
        <a:p>
          <a:endParaRPr lang="en-US"/>
        </a:p>
      </dgm:t>
    </dgm:pt>
    <dgm:pt modelId="{1465C374-DFA4-411C-AB34-B474CD9D44CF}">
      <dgm:prSet/>
      <dgm:spPr/>
      <dgm:t>
        <a:bodyPr/>
        <a:lstStyle/>
        <a:p>
          <a:r>
            <a:rPr lang="en-US"/>
            <a:t>Deterministic problem solvers</a:t>
          </a:r>
        </a:p>
      </dgm:t>
    </dgm:pt>
    <dgm:pt modelId="{00708100-4A3E-4A95-8E03-0DE9CDC027D4}" type="parTrans" cxnId="{2750B61C-E453-4298-B79C-44E1930C0E5A}">
      <dgm:prSet/>
      <dgm:spPr/>
      <dgm:t>
        <a:bodyPr/>
        <a:lstStyle/>
        <a:p>
          <a:endParaRPr lang="en-US"/>
        </a:p>
      </dgm:t>
    </dgm:pt>
    <dgm:pt modelId="{04A0DD77-00C8-4CDD-93B9-36EB2F697062}" type="sibTrans" cxnId="{2750B61C-E453-4298-B79C-44E1930C0E5A}">
      <dgm:prSet/>
      <dgm:spPr/>
      <dgm:t>
        <a:bodyPr/>
        <a:lstStyle/>
        <a:p>
          <a:endParaRPr lang="en-US"/>
        </a:p>
      </dgm:t>
    </dgm:pt>
    <dgm:pt modelId="{3F800BBD-2718-4555-89B9-7A9E3533D3AF}">
      <dgm:prSet/>
      <dgm:spPr/>
      <dgm:t>
        <a:bodyPr/>
        <a:lstStyle/>
        <a:p>
          <a:r>
            <a:rPr lang="en-US"/>
            <a:t>Anticipatory algorithm </a:t>
          </a:r>
        </a:p>
      </dgm:t>
    </dgm:pt>
    <dgm:pt modelId="{62FD3FD7-F865-43A1-8F3C-07306E28039A}" type="parTrans" cxnId="{871477BC-0BB3-408A-87B1-412DF884DBED}">
      <dgm:prSet/>
      <dgm:spPr/>
      <dgm:t>
        <a:bodyPr/>
        <a:lstStyle/>
        <a:p>
          <a:endParaRPr lang="en-US"/>
        </a:p>
      </dgm:t>
    </dgm:pt>
    <dgm:pt modelId="{8DA776D5-2228-4F21-8340-B5A8EB230BAD}" type="sibTrans" cxnId="{871477BC-0BB3-408A-87B1-412DF884DBED}">
      <dgm:prSet/>
      <dgm:spPr/>
      <dgm:t>
        <a:bodyPr/>
        <a:lstStyle/>
        <a:p>
          <a:endParaRPr lang="en-US"/>
        </a:p>
      </dgm:t>
    </dgm:pt>
    <dgm:pt modelId="{3A1AEFDA-EDFF-45E2-8E04-4AECAEFD2B57}">
      <dgm:prSet/>
      <dgm:spPr/>
      <dgm:t>
        <a:bodyPr/>
        <a:lstStyle/>
        <a:p>
          <a:r>
            <a:rPr lang="en-US"/>
            <a:t>Results</a:t>
          </a:r>
        </a:p>
      </dgm:t>
    </dgm:pt>
    <dgm:pt modelId="{4D5A38D0-3EA1-4905-B65E-5D49F5979EDA}" type="parTrans" cxnId="{60207252-A055-43EB-ADA3-89A5EA471367}">
      <dgm:prSet/>
      <dgm:spPr/>
      <dgm:t>
        <a:bodyPr/>
        <a:lstStyle/>
        <a:p>
          <a:endParaRPr lang="en-US"/>
        </a:p>
      </dgm:t>
    </dgm:pt>
    <dgm:pt modelId="{113526A3-5C59-4DAC-B6C3-F41345A661A1}" type="sibTrans" cxnId="{60207252-A055-43EB-ADA3-89A5EA471367}">
      <dgm:prSet/>
      <dgm:spPr/>
      <dgm:t>
        <a:bodyPr/>
        <a:lstStyle/>
        <a:p>
          <a:endParaRPr lang="en-US"/>
        </a:p>
      </dgm:t>
    </dgm:pt>
    <dgm:pt modelId="{01407830-675D-4C71-8988-9C7A2993D302}">
      <dgm:prSet/>
      <dgm:spPr/>
      <dgm:t>
        <a:bodyPr/>
        <a:lstStyle/>
        <a:p>
          <a:r>
            <a:rPr lang="en-US" dirty="0"/>
            <a:t>Future work</a:t>
          </a:r>
        </a:p>
      </dgm:t>
    </dgm:pt>
    <dgm:pt modelId="{CA7EAE5E-7002-4210-8B52-E61FE197DE40}" type="parTrans" cxnId="{19036A05-FA67-44E0-9116-735D83786D98}">
      <dgm:prSet/>
      <dgm:spPr/>
      <dgm:t>
        <a:bodyPr/>
        <a:lstStyle/>
        <a:p>
          <a:endParaRPr lang="en-US"/>
        </a:p>
      </dgm:t>
    </dgm:pt>
    <dgm:pt modelId="{D479A20A-FB8E-42A4-B9A1-22842AC3CD3B}" type="sibTrans" cxnId="{19036A05-FA67-44E0-9116-735D83786D98}">
      <dgm:prSet/>
      <dgm:spPr/>
      <dgm:t>
        <a:bodyPr/>
        <a:lstStyle/>
        <a:p>
          <a:endParaRPr lang="en-US"/>
        </a:p>
      </dgm:t>
    </dgm:pt>
    <dgm:pt modelId="{AA92111E-E2B2-7644-8698-772A032715C4}">
      <dgm:prSet/>
      <dgm:spPr/>
      <dgm:t>
        <a:bodyPr/>
        <a:lstStyle/>
        <a:p>
          <a:r>
            <a:rPr lang="en-US" dirty="0"/>
            <a:t>Summary</a:t>
          </a:r>
        </a:p>
      </dgm:t>
    </dgm:pt>
    <dgm:pt modelId="{BF354ABA-5DF3-9046-9CC6-FAB46C5470A2}" type="parTrans" cxnId="{C9C9FF42-4710-A443-9614-207DD972A9BC}">
      <dgm:prSet/>
      <dgm:spPr/>
      <dgm:t>
        <a:bodyPr/>
        <a:lstStyle/>
        <a:p>
          <a:endParaRPr lang="en-US"/>
        </a:p>
      </dgm:t>
    </dgm:pt>
    <dgm:pt modelId="{2BF792F3-1BC5-3B47-9964-D24178E66126}" type="sibTrans" cxnId="{C9C9FF42-4710-A443-9614-207DD972A9BC}">
      <dgm:prSet/>
      <dgm:spPr/>
      <dgm:t>
        <a:bodyPr/>
        <a:lstStyle/>
        <a:p>
          <a:endParaRPr lang="en-US"/>
        </a:p>
      </dgm:t>
    </dgm:pt>
    <dgm:pt modelId="{02A94410-024C-BF40-A891-E4DA593F37EF}" type="pres">
      <dgm:prSet presAssocID="{70BABF7B-9A05-4D8B-962D-C79DF5AFA5F2}" presName="linear" presStyleCnt="0">
        <dgm:presLayoutVars>
          <dgm:dir/>
          <dgm:animLvl val="lvl"/>
          <dgm:resizeHandles val="exact"/>
        </dgm:presLayoutVars>
      </dgm:prSet>
      <dgm:spPr/>
    </dgm:pt>
    <dgm:pt modelId="{5D5CA2D3-5EDC-3147-A3A7-02EE1F0A2237}" type="pres">
      <dgm:prSet presAssocID="{ECB18243-56DF-43BC-948C-521B773A1917}" presName="parentLin" presStyleCnt="0"/>
      <dgm:spPr/>
    </dgm:pt>
    <dgm:pt modelId="{4FB43CAC-756D-2741-B03B-3F74FA074673}" type="pres">
      <dgm:prSet presAssocID="{ECB18243-56DF-43BC-948C-521B773A1917}" presName="parentLeftMargin" presStyleLbl="node1" presStyleIdx="0" presStyleCnt="6"/>
      <dgm:spPr/>
    </dgm:pt>
    <dgm:pt modelId="{7A244633-DE84-494D-BEEE-375391FA0306}" type="pres">
      <dgm:prSet presAssocID="{ECB18243-56DF-43BC-948C-521B773A1917}" presName="parentText" presStyleLbl="node1" presStyleIdx="0" presStyleCnt="6">
        <dgm:presLayoutVars>
          <dgm:chMax val="0"/>
          <dgm:bulletEnabled val="1"/>
        </dgm:presLayoutVars>
      </dgm:prSet>
      <dgm:spPr/>
    </dgm:pt>
    <dgm:pt modelId="{B582E1CB-27E2-704D-83D7-9C0EAF6CE5AB}" type="pres">
      <dgm:prSet presAssocID="{ECB18243-56DF-43BC-948C-521B773A1917}" presName="negativeSpace" presStyleCnt="0"/>
      <dgm:spPr/>
    </dgm:pt>
    <dgm:pt modelId="{403D18A9-22DF-ED46-8696-53949AEC7513}" type="pres">
      <dgm:prSet presAssocID="{ECB18243-56DF-43BC-948C-521B773A1917}" presName="childText" presStyleLbl="conFgAcc1" presStyleIdx="0" presStyleCnt="6">
        <dgm:presLayoutVars>
          <dgm:bulletEnabled val="1"/>
        </dgm:presLayoutVars>
      </dgm:prSet>
      <dgm:spPr/>
    </dgm:pt>
    <dgm:pt modelId="{20A6D314-23A1-0746-8136-855DDBBA2213}" type="pres">
      <dgm:prSet presAssocID="{C64E70CB-3B88-4FDE-9D94-EB533EF1136E}" presName="spaceBetweenRectangles" presStyleCnt="0"/>
      <dgm:spPr/>
    </dgm:pt>
    <dgm:pt modelId="{5D0362D8-8ADA-0245-B76F-73583F35143E}" type="pres">
      <dgm:prSet presAssocID="{94187DC9-5454-4DBE-A50D-B7E9D6C29802}" presName="parentLin" presStyleCnt="0"/>
      <dgm:spPr/>
    </dgm:pt>
    <dgm:pt modelId="{4BA16218-D741-9243-9788-85AD6A0F5CCC}" type="pres">
      <dgm:prSet presAssocID="{94187DC9-5454-4DBE-A50D-B7E9D6C29802}" presName="parentLeftMargin" presStyleLbl="node1" presStyleIdx="0" presStyleCnt="6"/>
      <dgm:spPr/>
    </dgm:pt>
    <dgm:pt modelId="{63E78213-BE73-154C-8B95-3FC8ED660C72}" type="pres">
      <dgm:prSet presAssocID="{94187DC9-5454-4DBE-A50D-B7E9D6C29802}" presName="parentText" presStyleLbl="node1" presStyleIdx="1" presStyleCnt="6">
        <dgm:presLayoutVars>
          <dgm:chMax val="0"/>
          <dgm:bulletEnabled val="1"/>
        </dgm:presLayoutVars>
      </dgm:prSet>
      <dgm:spPr/>
    </dgm:pt>
    <dgm:pt modelId="{9BD84097-8032-754E-A7A4-6D27F9C1257E}" type="pres">
      <dgm:prSet presAssocID="{94187DC9-5454-4DBE-A50D-B7E9D6C29802}" presName="negativeSpace" presStyleCnt="0"/>
      <dgm:spPr/>
    </dgm:pt>
    <dgm:pt modelId="{BED1E481-973E-F440-8CF0-1622B4EA4046}" type="pres">
      <dgm:prSet presAssocID="{94187DC9-5454-4DBE-A50D-B7E9D6C29802}" presName="childText" presStyleLbl="conFgAcc1" presStyleIdx="1" presStyleCnt="6">
        <dgm:presLayoutVars>
          <dgm:bulletEnabled val="1"/>
        </dgm:presLayoutVars>
      </dgm:prSet>
      <dgm:spPr/>
    </dgm:pt>
    <dgm:pt modelId="{00A071EB-3E50-D04C-996F-6616B44F33DD}" type="pres">
      <dgm:prSet presAssocID="{9DAE6CBC-C868-4AFC-9171-EAA8E4E55048}" presName="spaceBetweenRectangles" presStyleCnt="0"/>
      <dgm:spPr/>
    </dgm:pt>
    <dgm:pt modelId="{5E29AC3B-33C6-714D-9FA6-A105FCB18752}" type="pres">
      <dgm:prSet presAssocID="{4148F59F-8AFF-4337-A018-0584DA640A15}" presName="parentLin" presStyleCnt="0"/>
      <dgm:spPr/>
    </dgm:pt>
    <dgm:pt modelId="{AE6C8FFC-B13C-2549-9C5C-C898B6037241}" type="pres">
      <dgm:prSet presAssocID="{4148F59F-8AFF-4337-A018-0584DA640A15}" presName="parentLeftMargin" presStyleLbl="node1" presStyleIdx="1" presStyleCnt="6"/>
      <dgm:spPr/>
    </dgm:pt>
    <dgm:pt modelId="{F169F731-087F-1B4D-8A17-4FD65B32C0DB}" type="pres">
      <dgm:prSet presAssocID="{4148F59F-8AFF-4337-A018-0584DA640A15}" presName="parentText" presStyleLbl="node1" presStyleIdx="2" presStyleCnt="6">
        <dgm:presLayoutVars>
          <dgm:chMax val="0"/>
          <dgm:bulletEnabled val="1"/>
        </dgm:presLayoutVars>
      </dgm:prSet>
      <dgm:spPr/>
    </dgm:pt>
    <dgm:pt modelId="{00A9A473-FD18-0F44-88C0-5774165FAC41}" type="pres">
      <dgm:prSet presAssocID="{4148F59F-8AFF-4337-A018-0584DA640A15}" presName="negativeSpace" presStyleCnt="0"/>
      <dgm:spPr/>
    </dgm:pt>
    <dgm:pt modelId="{E7F14AC2-6222-9F45-B0B4-F8C0C29EE3EE}" type="pres">
      <dgm:prSet presAssocID="{4148F59F-8AFF-4337-A018-0584DA640A15}" presName="childText" presStyleLbl="conFgAcc1" presStyleIdx="2" presStyleCnt="6">
        <dgm:presLayoutVars>
          <dgm:bulletEnabled val="1"/>
        </dgm:presLayoutVars>
      </dgm:prSet>
      <dgm:spPr/>
    </dgm:pt>
    <dgm:pt modelId="{1703234B-1C0F-944F-AD97-01DA066651C7}" type="pres">
      <dgm:prSet presAssocID="{108EEA59-9A4B-4838-9DEB-942F3C0AD3EB}" presName="spaceBetweenRectangles" presStyleCnt="0"/>
      <dgm:spPr/>
    </dgm:pt>
    <dgm:pt modelId="{9A26A9CB-0556-B542-BB96-E1ACD1CDC9A8}" type="pres">
      <dgm:prSet presAssocID="{0CB9755D-8E69-446F-A8CD-F767B0276DAD}" presName="parentLin" presStyleCnt="0"/>
      <dgm:spPr/>
    </dgm:pt>
    <dgm:pt modelId="{AB04A4B2-3604-644E-BD2A-EB32F7D72CE7}" type="pres">
      <dgm:prSet presAssocID="{0CB9755D-8E69-446F-A8CD-F767B0276DAD}" presName="parentLeftMargin" presStyleLbl="node1" presStyleIdx="2" presStyleCnt="6"/>
      <dgm:spPr/>
    </dgm:pt>
    <dgm:pt modelId="{8FDD6F84-FAA3-D846-AEA3-08F30882F4B6}" type="pres">
      <dgm:prSet presAssocID="{0CB9755D-8E69-446F-A8CD-F767B0276DAD}" presName="parentText" presStyleLbl="node1" presStyleIdx="3" presStyleCnt="6">
        <dgm:presLayoutVars>
          <dgm:chMax val="0"/>
          <dgm:bulletEnabled val="1"/>
        </dgm:presLayoutVars>
      </dgm:prSet>
      <dgm:spPr/>
    </dgm:pt>
    <dgm:pt modelId="{35A12A09-7B94-CA4E-95F4-99736871C30E}" type="pres">
      <dgm:prSet presAssocID="{0CB9755D-8E69-446F-A8CD-F767B0276DAD}" presName="negativeSpace" presStyleCnt="0"/>
      <dgm:spPr/>
    </dgm:pt>
    <dgm:pt modelId="{74A2CEC1-C938-0A41-83D0-3D28ED602248}" type="pres">
      <dgm:prSet presAssocID="{0CB9755D-8E69-446F-A8CD-F767B0276DAD}" presName="childText" presStyleLbl="conFgAcc1" presStyleIdx="3" presStyleCnt="6">
        <dgm:presLayoutVars>
          <dgm:bulletEnabled val="1"/>
        </dgm:presLayoutVars>
      </dgm:prSet>
      <dgm:spPr/>
    </dgm:pt>
    <dgm:pt modelId="{D6205F1F-8204-A74E-921F-1A23FFEA3156}" type="pres">
      <dgm:prSet presAssocID="{93CBE0FE-DE88-43C9-837B-62F895C92F5F}" presName="spaceBetweenRectangles" presStyleCnt="0"/>
      <dgm:spPr/>
    </dgm:pt>
    <dgm:pt modelId="{C48D415D-6D0F-7D47-842A-2C8CDF7C7BD2}" type="pres">
      <dgm:prSet presAssocID="{01407830-675D-4C71-8988-9C7A2993D302}" presName="parentLin" presStyleCnt="0"/>
      <dgm:spPr/>
    </dgm:pt>
    <dgm:pt modelId="{0BE3E375-82F4-A74F-A236-B329EDAA55B7}" type="pres">
      <dgm:prSet presAssocID="{01407830-675D-4C71-8988-9C7A2993D302}" presName="parentLeftMargin" presStyleLbl="node1" presStyleIdx="3" presStyleCnt="6"/>
      <dgm:spPr/>
    </dgm:pt>
    <dgm:pt modelId="{C16E48BE-B29A-3241-A3DC-20510D8F2516}" type="pres">
      <dgm:prSet presAssocID="{01407830-675D-4C71-8988-9C7A2993D302}" presName="parentText" presStyleLbl="node1" presStyleIdx="4" presStyleCnt="6">
        <dgm:presLayoutVars>
          <dgm:chMax val="0"/>
          <dgm:bulletEnabled val="1"/>
        </dgm:presLayoutVars>
      </dgm:prSet>
      <dgm:spPr/>
    </dgm:pt>
    <dgm:pt modelId="{A61984BD-C186-8649-89BF-4B3E9F7557B0}" type="pres">
      <dgm:prSet presAssocID="{01407830-675D-4C71-8988-9C7A2993D302}" presName="negativeSpace" presStyleCnt="0"/>
      <dgm:spPr/>
    </dgm:pt>
    <dgm:pt modelId="{9D9CA0FB-C660-3640-95F5-82665156925F}" type="pres">
      <dgm:prSet presAssocID="{01407830-675D-4C71-8988-9C7A2993D302}" presName="childText" presStyleLbl="conFgAcc1" presStyleIdx="4" presStyleCnt="6">
        <dgm:presLayoutVars>
          <dgm:bulletEnabled val="1"/>
        </dgm:presLayoutVars>
      </dgm:prSet>
      <dgm:spPr/>
    </dgm:pt>
    <dgm:pt modelId="{81B2A493-423B-FE41-B1F4-D5E5CA807BC8}" type="pres">
      <dgm:prSet presAssocID="{D479A20A-FB8E-42A4-B9A1-22842AC3CD3B}" presName="spaceBetweenRectangles" presStyleCnt="0"/>
      <dgm:spPr/>
    </dgm:pt>
    <dgm:pt modelId="{74522FB9-523F-534A-BAB2-28E0012E1FDE}" type="pres">
      <dgm:prSet presAssocID="{AA92111E-E2B2-7644-8698-772A032715C4}" presName="parentLin" presStyleCnt="0"/>
      <dgm:spPr/>
    </dgm:pt>
    <dgm:pt modelId="{81FD6BD1-0062-8643-A7AF-C714A2527CBA}" type="pres">
      <dgm:prSet presAssocID="{AA92111E-E2B2-7644-8698-772A032715C4}" presName="parentLeftMargin" presStyleLbl="node1" presStyleIdx="4" presStyleCnt="6"/>
      <dgm:spPr/>
    </dgm:pt>
    <dgm:pt modelId="{1116CDAE-D5DD-7F4D-8E24-12FBF40271A7}" type="pres">
      <dgm:prSet presAssocID="{AA92111E-E2B2-7644-8698-772A032715C4}" presName="parentText" presStyleLbl="node1" presStyleIdx="5" presStyleCnt="6">
        <dgm:presLayoutVars>
          <dgm:chMax val="0"/>
          <dgm:bulletEnabled val="1"/>
        </dgm:presLayoutVars>
      </dgm:prSet>
      <dgm:spPr/>
    </dgm:pt>
    <dgm:pt modelId="{2DC62F46-1601-574D-9ACA-391A76D9F547}" type="pres">
      <dgm:prSet presAssocID="{AA92111E-E2B2-7644-8698-772A032715C4}" presName="negativeSpace" presStyleCnt="0"/>
      <dgm:spPr/>
    </dgm:pt>
    <dgm:pt modelId="{51DF9BE0-B58A-BF44-9517-01966E62F3B2}" type="pres">
      <dgm:prSet presAssocID="{AA92111E-E2B2-7644-8698-772A032715C4}" presName="childText" presStyleLbl="conFgAcc1" presStyleIdx="5" presStyleCnt="6">
        <dgm:presLayoutVars>
          <dgm:bulletEnabled val="1"/>
        </dgm:presLayoutVars>
      </dgm:prSet>
      <dgm:spPr/>
    </dgm:pt>
  </dgm:ptLst>
  <dgm:cxnLst>
    <dgm:cxn modelId="{83394200-3D98-AE44-88FC-A88F76991BE6}" type="presOf" srcId="{3A1AEFDA-EDFF-45E2-8E04-4AECAEFD2B57}" destId="{74A2CEC1-C938-0A41-83D0-3D28ED602248}" srcOrd="0" destOrd="4" presId="urn:microsoft.com/office/officeart/2005/8/layout/list1"/>
    <dgm:cxn modelId="{19036A05-FA67-44E0-9116-735D83786D98}" srcId="{70BABF7B-9A05-4D8B-962D-C79DF5AFA5F2}" destId="{01407830-675D-4C71-8988-9C7A2993D302}" srcOrd="4" destOrd="0" parTransId="{CA7EAE5E-7002-4210-8B52-E61FE197DE40}" sibTransId="{D479A20A-FB8E-42A4-B9A1-22842AC3CD3B}"/>
    <dgm:cxn modelId="{EEEF010C-C271-9F41-807A-7587B27DCEA4}" type="presOf" srcId="{70BABF7B-9A05-4D8B-962D-C79DF5AFA5F2}" destId="{02A94410-024C-BF40-A891-E4DA593F37EF}" srcOrd="0" destOrd="0" presId="urn:microsoft.com/office/officeart/2005/8/layout/list1"/>
    <dgm:cxn modelId="{44C8F50E-482D-2F42-BC7B-849CCBA9CDD9}" type="presOf" srcId="{AA92111E-E2B2-7644-8698-772A032715C4}" destId="{1116CDAE-D5DD-7F4D-8E24-12FBF40271A7}" srcOrd="1" destOrd="0" presId="urn:microsoft.com/office/officeart/2005/8/layout/list1"/>
    <dgm:cxn modelId="{CCBE8317-984E-6645-A1DC-F2EA72DB5CFA}" type="presOf" srcId="{0CB9755D-8E69-446F-A8CD-F767B0276DAD}" destId="{8FDD6F84-FAA3-D846-AEA3-08F30882F4B6}" srcOrd="1" destOrd="0" presId="urn:microsoft.com/office/officeart/2005/8/layout/list1"/>
    <dgm:cxn modelId="{2750B61C-E453-4298-B79C-44E1930C0E5A}" srcId="{0CB9755D-8E69-446F-A8CD-F767B0276DAD}" destId="{1465C374-DFA4-411C-AB34-B474CD9D44CF}" srcOrd="2" destOrd="0" parTransId="{00708100-4A3E-4A95-8E03-0DE9CDC027D4}" sibTransId="{04A0DD77-00C8-4CDD-93B9-36EB2F697062}"/>
    <dgm:cxn modelId="{21DC5620-2AB4-754F-B2F9-41C5D483A32D}" type="presOf" srcId="{01407830-675D-4C71-8988-9C7A2993D302}" destId="{0BE3E375-82F4-A74F-A236-B329EDAA55B7}" srcOrd="0" destOrd="0" presId="urn:microsoft.com/office/officeart/2005/8/layout/list1"/>
    <dgm:cxn modelId="{38776320-868B-7B4B-B65A-17380973E7DA}" type="presOf" srcId="{ECB18243-56DF-43BC-948C-521B773A1917}" destId="{7A244633-DE84-494D-BEEE-375391FA0306}" srcOrd="1" destOrd="0" presId="urn:microsoft.com/office/officeart/2005/8/layout/list1"/>
    <dgm:cxn modelId="{1E4E1B37-2B3C-48DF-AEB8-3BEDC585CF0A}" srcId="{70BABF7B-9A05-4D8B-962D-C79DF5AFA5F2}" destId="{0CB9755D-8E69-446F-A8CD-F767B0276DAD}" srcOrd="3" destOrd="0" parTransId="{F9B789AF-5D9F-4642-B8D8-A4F37BF068D4}" sibTransId="{93CBE0FE-DE88-43C9-837B-62F895C92F5F}"/>
    <dgm:cxn modelId="{C3344141-0F67-064B-B6A7-BA73648C73C9}" type="presOf" srcId="{E9C80086-4A02-4D4A-B5E4-4B3055FC2019}" destId="{74A2CEC1-C938-0A41-83D0-3D28ED602248}" srcOrd="0" destOrd="0" presId="urn:microsoft.com/office/officeart/2005/8/layout/list1"/>
    <dgm:cxn modelId="{C9C9FF42-4710-A443-9614-207DD972A9BC}" srcId="{70BABF7B-9A05-4D8B-962D-C79DF5AFA5F2}" destId="{AA92111E-E2B2-7644-8698-772A032715C4}" srcOrd="5" destOrd="0" parTransId="{BF354ABA-5DF3-9046-9CC6-FAB46C5470A2}" sibTransId="{2BF792F3-1BC5-3B47-9964-D24178E66126}"/>
    <dgm:cxn modelId="{60207252-A055-43EB-ADA3-89A5EA471367}" srcId="{0CB9755D-8E69-446F-A8CD-F767B0276DAD}" destId="{3A1AEFDA-EDFF-45E2-8E04-4AECAEFD2B57}" srcOrd="4" destOrd="0" parTransId="{4D5A38D0-3EA1-4905-B65E-5D49F5979EDA}" sibTransId="{113526A3-5C59-4DAC-B6C3-F41345A661A1}"/>
    <dgm:cxn modelId="{ED5C8E58-7233-4FF2-9C62-CF073DE42BA1}" srcId="{0CB9755D-8E69-446F-A8CD-F767B0276DAD}" destId="{33450143-3CA7-489D-AC2E-9BD0CB02DA40}" srcOrd="1" destOrd="0" parTransId="{9CB19EB8-176A-48CB-BBB3-0D995D90114C}" sibTransId="{19EE3604-38AC-41AA-B85A-92117F089386}"/>
    <dgm:cxn modelId="{3F26F267-591C-7844-A4E3-8215A190F33A}" type="presOf" srcId="{AA92111E-E2B2-7644-8698-772A032715C4}" destId="{81FD6BD1-0062-8643-A7AF-C714A2527CBA}" srcOrd="0" destOrd="0" presId="urn:microsoft.com/office/officeart/2005/8/layout/list1"/>
    <dgm:cxn modelId="{86C1C683-8EC9-1A41-B78E-6B9447F9806B}" type="presOf" srcId="{01407830-675D-4C71-8988-9C7A2993D302}" destId="{C16E48BE-B29A-3241-A3DC-20510D8F2516}" srcOrd="1" destOrd="0" presId="urn:microsoft.com/office/officeart/2005/8/layout/list1"/>
    <dgm:cxn modelId="{A779F683-D22E-7349-BDC4-A1381BA7C023}" type="presOf" srcId="{94187DC9-5454-4DBE-A50D-B7E9D6C29802}" destId="{63E78213-BE73-154C-8B95-3FC8ED660C72}" srcOrd="1" destOrd="0" presId="urn:microsoft.com/office/officeart/2005/8/layout/list1"/>
    <dgm:cxn modelId="{8CB53885-1D7D-4462-9364-2EE07EE80FBE}" srcId="{70BABF7B-9A05-4D8B-962D-C79DF5AFA5F2}" destId="{ECB18243-56DF-43BC-948C-521B773A1917}" srcOrd="0" destOrd="0" parTransId="{136DDD3C-5EB5-45D0-97CD-C30D5DB9EBC5}" sibTransId="{C64E70CB-3B88-4FDE-9D94-EB533EF1136E}"/>
    <dgm:cxn modelId="{E0550788-1383-45BA-B3B2-718FAA070173}" srcId="{70BABF7B-9A05-4D8B-962D-C79DF5AFA5F2}" destId="{4148F59F-8AFF-4337-A018-0584DA640A15}" srcOrd="2" destOrd="0" parTransId="{44F4466E-F20A-4E7A-997E-DAE79C4EC0E3}" sibTransId="{108EEA59-9A4B-4838-9DEB-942F3C0AD3EB}"/>
    <dgm:cxn modelId="{73C80FBA-B8D4-4286-9C29-23AE26AC9238}" srcId="{0CB9755D-8E69-446F-A8CD-F767B0276DAD}" destId="{E9C80086-4A02-4D4A-B5E4-4B3055FC2019}" srcOrd="0" destOrd="0" parTransId="{DCA46AD2-48B6-47AD-B68F-E7056F994C5A}" sibTransId="{9EADF77F-A820-49A2-A76A-4EBA4B342AB0}"/>
    <dgm:cxn modelId="{871477BC-0BB3-408A-87B1-412DF884DBED}" srcId="{0CB9755D-8E69-446F-A8CD-F767B0276DAD}" destId="{3F800BBD-2718-4555-89B9-7A9E3533D3AF}" srcOrd="3" destOrd="0" parTransId="{62FD3FD7-F865-43A1-8F3C-07306E28039A}" sibTransId="{8DA776D5-2228-4F21-8340-B5A8EB230BAD}"/>
    <dgm:cxn modelId="{EA2BAABE-A9F4-0744-A457-B69476871F88}" type="presOf" srcId="{33450143-3CA7-489D-AC2E-9BD0CB02DA40}" destId="{74A2CEC1-C938-0A41-83D0-3D28ED602248}" srcOrd="0" destOrd="1" presId="urn:microsoft.com/office/officeart/2005/8/layout/list1"/>
    <dgm:cxn modelId="{FD9963CC-1DD3-9841-A228-045D531BFB75}" type="presOf" srcId="{4148F59F-8AFF-4337-A018-0584DA640A15}" destId="{AE6C8FFC-B13C-2549-9C5C-C898B6037241}" srcOrd="0" destOrd="0" presId="urn:microsoft.com/office/officeart/2005/8/layout/list1"/>
    <dgm:cxn modelId="{668F64D5-0D2D-484D-B583-6B1C99DDC8FA}" type="presOf" srcId="{94187DC9-5454-4DBE-A50D-B7E9D6C29802}" destId="{4BA16218-D741-9243-9788-85AD6A0F5CCC}" srcOrd="0" destOrd="0" presId="urn:microsoft.com/office/officeart/2005/8/layout/list1"/>
    <dgm:cxn modelId="{5E5B5ED7-4C0B-F645-8D62-C60E6CD460EA}" type="presOf" srcId="{4148F59F-8AFF-4337-A018-0584DA640A15}" destId="{F169F731-087F-1B4D-8A17-4FD65B32C0DB}" srcOrd="1" destOrd="0" presId="urn:microsoft.com/office/officeart/2005/8/layout/list1"/>
    <dgm:cxn modelId="{D5EB3FDF-670C-9944-992A-29DB28514974}" type="presOf" srcId="{ECB18243-56DF-43BC-948C-521B773A1917}" destId="{4FB43CAC-756D-2741-B03B-3F74FA074673}" srcOrd="0" destOrd="0" presId="urn:microsoft.com/office/officeart/2005/8/layout/list1"/>
    <dgm:cxn modelId="{A0B08AE1-CC21-D847-9033-5F2D334DD25B}" type="presOf" srcId="{0CB9755D-8E69-446F-A8CD-F767B0276DAD}" destId="{AB04A4B2-3604-644E-BD2A-EB32F7D72CE7}" srcOrd="0" destOrd="0" presId="urn:microsoft.com/office/officeart/2005/8/layout/list1"/>
    <dgm:cxn modelId="{7DAD4EE5-7950-844A-988C-5F23B0B1A8B1}" type="presOf" srcId="{3F800BBD-2718-4555-89B9-7A9E3533D3AF}" destId="{74A2CEC1-C938-0A41-83D0-3D28ED602248}" srcOrd="0" destOrd="3" presId="urn:microsoft.com/office/officeart/2005/8/layout/list1"/>
    <dgm:cxn modelId="{A6141AEB-0A90-429C-AFCF-4BDE674ADCA7}" srcId="{70BABF7B-9A05-4D8B-962D-C79DF5AFA5F2}" destId="{94187DC9-5454-4DBE-A50D-B7E9D6C29802}" srcOrd="1" destOrd="0" parTransId="{CCB2246F-CBCE-4373-9066-F34C70265D6E}" sibTransId="{9DAE6CBC-C868-4AFC-9171-EAA8E4E55048}"/>
    <dgm:cxn modelId="{9463FEF0-600E-2247-876E-2E204C9453D8}" type="presOf" srcId="{1465C374-DFA4-411C-AB34-B474CD9D44CF}" destId="{74A2CEC1-C938-0A41-83D0-3D28ED602248}" srcOrd="0" destOrd="2" presId="urn:microsoft.com/office/officeart/2005/8/layout/list1"/>
    <dgm:cxn modelId="{DAA751A9-4BD9-D442-8A54-900FE1082D3A}" type="presParOf" srcId="{02A94410-024C-BF40-A891-E4DA593F37EF}" destId="{5D5CA2D3-5EDC-3147-A3A7-02EE1F0A2237}" srcOrd="0" destOrd="0" presId="urn:microsoft.com/office/officeart/2005/8/layout/list1"/>
    <dgm:cxn modelId="{34DF035B-74AA-694C-A461-FEB439EDE8D3}" type="presParOf" srcId="{5D5CA2D3-5EDC-3147-A3A7-02EE1F0A2237}" destId="{4FB43CAC-756D-2741-B03B-3F74FA074673}" srcOrd="0" destOrd="0" presId="urn:microsoft.com/office/officeart/2005/8/layout/list1"/>
    <dgm:cxn modelId="{4F135058-4EE8-7142-BE0A-8F29F4C7585B}" type="presParOf" srcId="{5D5CA2D3-5EDC-3147-A3A7-02EE1F0A2237}" destId="{7A244633-DE84-494D-BEEE-375391FA0306}" srcOrd="1" destOrd="0" presId="urn:microsoft.com/office/officeart/2005/8/layout/list1"/>
    <dgm:cxn modelId="{05ED5CDF-6D7A-0947-847A-189E95ACEB83}" type="presParOf" srcId="{02A94410-024C-BF40-A891-E4DA593F37EF}" destId="{B582E1CB-27E2-704D-83D7-9C0EAF6CE5AB}" srcOrd="1" destOrd="0" presId="urn:microsoft.com/office/officeart/2005/8/layout/list1"/>
    <dgm:cxn modelId="{1051BCE7-BDC9-364D-9519-74BA9D4A9C29}" type="presParOf" srcId="{02A94410-024C-BF40-A891-E4DA593F37EF}" destId="{403D18A9-22DF-ED46-8696-53949AEC7513}" srcOrd="2" destOrd="0" presId="urn:microsoft.com/office/officeart/2005/8/layout/list1"/>
    <dgm:cxn modelId="{A8E1D81A-403A-D844-B200-C407F5FB2D1E}" type="presParOf" srcId="{02A94410-024C-BF40-A891-E4DA593F37EF}" destId="{20A6D314-23A1-0746-8136-855DDBBA2213}" srcOrd="3" destOrd="0" presId="urn:microsoft.com/office/officeart/2005/8/layout/list1"/>
    <dgm:cxn modelId="{ED055F23-6D51-824C-9DED-28C83F66D6B9}" type="presParOf" srcId="{02A94410-024C-BF40-A891-E4DA593F37EF}" destId="{5D0362D8-8ADA-0245-B76F-73583F35143E}" srcOrd="4" destOrd="0" presId="urn:microsoft.com/office/officeart/2005/8/layout/list1"/>
    <dgm:cxn modelId="{5E07E839-8BBC-7943-9D34-1EEA9F420588}" type="presParOf" srcId="{5D0362D8-8ADA-0245-B76F-73583F35143E}" destId="{4BA16218-D741-9243-9788-85AD6A0F5CCC}" srcOrd="0" destOrd="0" presId="urn:microsoft.com/office/officeart/2005/8/layout/list1"/>
    <dgm:cxn modelId="{4BD10E97-BF99-7647-B660-26F21E79FC62}" type="presParOf" srcId="{5D0362D8-8ADA-0245-B76F-73583F35143E}" destId="{63E78213-BE73-154C-8B95-3FC8ED660C72}" srcOrd="1" destOrd="0" presId="urn:microsoft.com/office/officeart/2005/8/layout/list1"/>
    <dgm:cxn modelId="{B4348D8D-CE1E-F249-BF32-A8594C74AFEC}" type="presParOf" srcId="{02A94410-024C-BF40-A891-E4DA593F37EF}" destId="{9BD84097-8032-754E-A7A4-6D27F9C1257E}" srcOrd="5" destOrd="0" presId="urn:microsoft.com/office/officeart/2005/8/layout/list1"/>
    <dgm:cxn modelId="{BFA93D1D-BD11-E24C-B3F8-1C838296ED41}" type="presParOf" srcId="{02A94410-024C-BF40-A891-E4DA593F37EF}" destId="{BED1E481-973E-F440-8CF0-1622B4EA4046}" srcOrd="6" destOrd="0" presId="urn:microsoft.com/office/officeart/2005/8/layout/list1"/>
    <dgm:cxn modelId="{B23746B9-31ED-324B-899E-F21CB0BC2128}" type="presParOf" srcId="{02A94410-024C-BF40-A891-E4DA593F37EF}" destId="{00A071EB-3E50-D04C-996F-6616B44F33DD}" srcOrd="7" destOrd="0" presId="urn:microsoft.com/office/officeart/2005/8/layout/list1"/>
    <dgm:cxn modelId="{31688301-3A31-EE41-9F9D-96BACDC2AC60}" type="presParOf" srcId="{02A94410-024C-BF40-A891-E4DA593F37EF}" destId="{5E29AC3B-33C6-714D-9FA6-A105FCB18752}" srcOrd="8" destOrd="0" presId="urn:microsoft.com/office/officeart/2005/8/layout/list1"/>
    <dgm:cxn modelId="{571B6A49-134F-0146-86F3-FB0335D8DF2E}" type="presParOf" srcId="{5E29AC3B-33C6-714D-9FA6-A105FCB18752}" destId="{AE6C8FFC-B13C-2549-9C5C-C898B6037241}" srcOrd="0" destOrd="0" presId="urn:microsoft.com/office/officeart/2005/8/layout/list1"/>
    <dgm:cxn modelId="{396BD4EC-63E4-1747-95FF-698E2AAE9063}" type="presParOf" srcId="{5E29AC3B-33C6-714D-9FA6-A105FCB18752}" destId="{F169F731-087F-1B4D-8A17-4FD65B32C0DB}" srcOrd="1" destOrd="0" presId="urn:microsoft.com/office/officeart/2005/8/layout/list1"/>
    <dgm:cxn modelId="{B5043E39-A6C6-BB4B-BB04-9F86FDE51D4C}" type="presParOf" srcId="{02A94410-024C-BF40-A891-E4DA593F37EF}" destId="{00A9A473-FD18-0F44-88C0-5774165FAC41}" srcOrd="9" destOrd="0" presId="urn:microsoft.com/office/officeart/2005/8/layout/list1"/>
    <dgm:cxn modelId="{5DCC01B3-3AC3-1E44-A598-E484DF04DD02}" type="presParOf" srcId="{02A94410-024C-BF40-A891-E4DA593F37EF}" destId="{E7F14AC2-6222-9F45-B0B4-F8C0C29EE3EE}" srcOrd="10" destOrd="0" presId="urn:microsoft.com/office/officeart/2005/8/layout/list1"/>
    <dgm:cxn modelId="{607F3F38-6321-C941-A746-8480759B23FF}" type="presParOf" srcId="{02A94410-024C-BF40-A891-E4DA593F37EF}" destId="{1703234B-1C0F-944F-AD97-01DA066651C7}" srcOrd="11" destOrd="0" presId="urn:microsoft.com/office/officeart/2005/8/layout/list1"/>
    <dgm:cxn modelId="{2A588EFD-1CC2-954B-B3E5-566480663D9F}" type="presParOf" srcId="{02A94410-024C-BF40-A891-E4DA593F37EF}" destId="{9A26A9CB-0556-B542-BB96-E1ACD1CDC9A8}" srcOrd="12" destOrd="0" presId="urn:microsoft.com/office/officeart/2005/8/layout/list1"/>
    <dgm:cxn modelId="{53C1E183-0531-424E-B4E3-0D5881214BB0}" type="presParOf" srcId="{9A26A9CB-0556-B542-BB96-E1ACD1CDC9A8}" destId="{AB04A4B2-3604-644E-BD2A-EB32F7D72CE7}" srcOrd="0" destOrd="0" presId="urn:microsoft.com/office/officeart/2005/8/layout/list1"/>
    <dgm:cxn modelId="{C754856A-BBDA-8243-8D4E-C4F7245F5820}" type="presParOf" srcId="{9A26A9CB-0556-B542-BB96-E1ACD1CDC9A8}" destId="{8FDD6F84-FAA3-D846-AEA3-08F30882F4B6}" srcOrd="1" destOrd="0" presId="urn:microsoft.com/office/officeart/2005/8/layout/list1"/>
    <dgm:cxn modelId="{39AE51D7-D1B2-EE46-AA1C-2CB36544FBA9}" type="presParOf" srcId="{02A94410-024C-BF40-A891-E4DA593F37EF}" destId="{35A12A09-7B94-CA4E-95F4-99736871C30E}" srcOrd="13" destOrd="0" presId="urn:microsoft.com/office/officeart/2005/8/layout/list1"/>
    <dgm:cxn modelId="{E1196B46-8793-9D43-89F9-88CF5C5D11AD}" type="presParOf" srcId="{02A94410-024C-BF40-A891-E4DA593F37EF}" destId="{74A2CEC1-C938-0A41-83D0-3D28ED602248}" srcOrd="14" destOrd="0" presId="urn:microsoft.com/office/officeart/2005/8/layout/list1"/>
    <dgm:cxn modelId="{58D04CBC-4DC2-5140-B15D-7FFB182F0BC5}" type="presParOf" srcId="{02A94410-024C-BF40-A891-E4DA593F37EF}" destId="{D6205F1F-8204-A74E-921F-1A23FFEA3156}" srcOrd="15" destOrd="0" presId="urn:microsoft.com/office/officeart/2005/8/layout/list1"/>
    <dgm:cxn modelId="{288191F2-3AC9-2748-98FB-976E0DF4A62B}" type="presParOf" srcId="{02A94410-024C-BF40-A891-E4DA593F37EF}" destId="{C48D415D-6D0F-7D47-842A-2C8CDF7C7BD2}" srcOrd="16" destOrd="0" presId="urn:microsoft.com/office/officeart/2005/8/layout/list1"/>
    <dgm:cxn modelId="{C0F50F2A-E205-C043-BD99-DB14BD993945}" type="presParOf" srcId="{C48D415D-6D0F-7D47-842A-2C8CDF7C7BD2}" destId="{0BE3E375-82F4-A74F-A236-B329EDAA55B7}" srcOrd="0" destOrd="0" presId="urn:microsoft.com/office/officeart/2005/8/layout/list1"/>
    <dgm:cxn modelId="{291C2781-EEA8-684D-A7E5-243F63781323}" type="presParOf" srcId="{C48D415D-6D0F-7D47-842A-2C8CDF7C7BD2}" destId="{C16E48BE-B29A-3241-A3DC-20510D8F2516}" srcOrd="1" destOrd="0" presId="urn:microsoft.com/office/officeart/2005/8/layout/list1"/>
    <dgm:cxn modelId="{F941E962-5AE7-AC46-8159-13ABF7BDD34A}" type="presParOf" srcId="{02A94410-024C-BF40-A891-E4DA593F37EF}" destId="{A61984BD-C186-8649-89BF-4B3E9F7557B0}" srcOrd="17" destOrd="0" presId="urn:microsoft.com/office/officeart/2005/8/layout/list1"/>
    <dgm:cxn modelId="{A8395455-4BC4-7641-B6CD-CF664ECD5F9F}" type="presParOf" srcId="{02A94410-024C-BF40-A891-E4DA593F37EF}" destId="{9D9CA0FB-C660-3640-95F5-82665156925F}" srcOrd="18" destOrd="0" presId="urn:microsoft.com/office/officeart/2005/8/layout/list1"/>
    <dgm:cxn modelId="{EE51DE7E-CD6D-EC4D-8DC9-1E5DECAAF705}" type="presParOf" srcId="{02A94410-024C-BF40-A891-E4DA593F37EF}" destId="{81B2A493-423B-FE41-B1F4-D5E5CA807BC8}" srcOrd="19" destOrd="0" presId="urn:microsoft.com/office/officeart/2005/8/layout/list1"/>
    <dgm:cxn modelId="{DBCEFC4E-8A22-D140-AD93-12218812F9EC}" type="presParOf" srcId="{02A94410-024C-BF40-A891-E4DA593F37EF}" destId="{74522FB9-523F-534A-BAB2-28E0012E1FDE}" srcOrd="20" destOrd="0" presId="urn:microsoft.com/office/officeart/2005/8/layout/list1"/>
    <dgm:cxn modelId="{82AD101A-5244-564F-AA90-0AAA1F467F84}" type="presParOf" srcId="{74522FB9-523F-534A-BAB2-28E0012E1FDE}" destId="{81FD6BD1-0062-8643-A7AF-C714A2527CBA}" srcOrd="0" destOrd="0" presId="urn:microsoft.com/office/officeart/2005/8/layout/list1"/>
    <dgm:cxn modelId="{FCDDE1CF-DDF8-9B4A-A60E-BF8573F3EE4F}" type="presParOf" srcId="{74522FB9-523F-534A-BAB2-28E0012E1FDE}" destId="{1116CDAE-D5DD-7F4D-8E24-12FBF40271A7}" srcOrd="1" destOrd="0" presId="urn:microsoft.com/office/officeart/2005/8/layout/list1"/>
    <dgm:cxn modelId="{371E91D1-449F-8344-B171-27A0775F2CB7}" type="presParOf" srcId="{02A94410-024C-BF40-A891-E4DA593F37EF}" destId="{2DC62F46-1601-574D-9ACA-391A76D9F547}" srcOrd="21" destOrd="0" presId="urn:microsoft.com/office/officeart/2005/8/layout/list1"/>
    <dgm:cxn modelId="{2B461E80-01B1-0F43-9D17-0FB9B5484EDE}" type="presParOf" srcId="{02A94410-024C-BF40-A891-E4DA593F37EF}" destId="{51DF9BE0-B58A-BF44-9517-01966E62F3B2}" srcOrd="2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9AE54D8-78C1-684F-904F-D1459D52763C}" type="doc">
      <dgm:prSet loTypeId="urn:microsoft.com/office/officeart/2005/8/layout/list1" loCatId="" qsTypeId="urn:microsoft.com/office/officeart/2005/8/quickstyle/simple1" qsCatId="simple" csTypeId="urn:microsoft.com/office/officeart/2005/8/colors/colorful5" csCatId="colorful" phldr="1"/>
      <dgm:spPr/>
      <dgm:t>
        <a:bodyPr/>
        <a:lstStyle/>
        <a:p>
          <a:endParaRPr lang="en-US"/>
        </a:p>
      </dgm:t>
    </dgm:pt>
    <dgm:pt modelId="{9750DEC3-12ED-5149-865E-3D45E5BB0205}">
      <dgm:prSet phldrT="[Text]"/>
      <dgm:spPr/>
      <dgm:t>
        <a:bodyPr/>
        <a:lstStyle/>
        <a:p>
          <a:pPr rtl="0"/>
          <a:r>
            <a:rPr lang="en-US" dirty="0"/>
            <a:t>Input</a:t>
          </a:r>
        </a:p>
      </dgm:t>
    </dgm:pt>
    <dgm:pt modelId="{069F6EC3-EA58-1F42-BC90-657115FA16C5}" type="parTrans" cxnId="{460C8372-AA84-C14C-BB9B-1D926295082C}">
      <dgm:prSet/>
      <dgm:spPr/>
      <dgm:t>
        <a:bodyPr/>
        <a:lstStyle/>
        <a:p>
          <a:endParaRPr lang="en-US"/>
        </a:p>
      </dgm:t>
    </dgm:pt>
    <dgm:pt modelId="{5EA0F49C-5F7E-A240-B31D-BC610037B5BD}" type="sibTrans" cxnId="{460C8372-AA84-C14C-BB9B-1D926295082C}">
      <dgm:prSet/>
      <dgm:spPr/>
      <dgm:t>
        <a:bodyPr/>
        <a:lstStyle/>
        <a:p>
          <a:endParaRPr lang="en-US"/>
        </a:p>
      </dgm:t>
    </dgm:pt>
    <dgm:pt modelId="{A164A46A-1B7C-0241-861A-F21B414F6D7E}">
      <dgm:prSet phldrT="[Text]"/>
      <dgm:spPr/>
      <dgm:t>
        <a:bodyPr/>
        <a:lstStyle/>
        <a:p>
          <a:r>
            <a:rPr lang="en-US" dirty="0"/>
            <a:t>Limited known number of agents</a:t>
          </a:r>
        </a:p>
      </dgm:t>
    </dgm:pt>
    <dgm:pt modelId="{513E7B79-329D-114B-B63B-B6313EC4BFBB}" type="parTrans" cxnId="{48765FB6-9BD9-0349-AF4A-FE4FE1987A09}">
      <dgm:prSet/>
      <dgm:spPr/>
      <dgm:t>
        <a:bodyPr/>
        <a:lstStyle/>
        <a:p>
          <a:endParaRPr lang="en-US"/>
        </a:p>
      </dgm:t>
    </dgm:pt>
    <dgm:pt modelId="{0A555505-FA5A-1D4D-BFB7-B835C20B08A7}" type="sibTrans" cxnId="{48765FB6-9BD9-0349-AF4A-FE4FE1987A09}">
      <dgm:prSet/>
      <dgm:spPr/>
      <dgm:t>
        <a:bodyPr/>
        <a:lstStyle/>
        <a:p>
          <a:endParaRPr lang="en-US"/>
        </a:p>
      </dgm:t>
    </dgm:pt>
    <dgm:pt modelId="{0FB08D3B-0329-A54F-BEE4-54C03511F743}">
      <dgm:prSet phldrT="[Text]"/>
      <dgm:spPr/>
      <dgm:t>
        <a:bodyPr/>
        <a:lstStyle/>
        <a:p>
          <a:pPr rtl="0"/>
          <a:r>
            <a:rPr lang="en-US" dirty="0"/>
            <a:t>Goal</a:t>
          </a:r>
        </a:p>
      </dgm:t>
    </dgm:pt>
    <dgm:pt modelId="{7D0900EB-73FA-CB44-B7D0-43D4ED17368F}" type="parTrans" cxnId="{C11DC176-93A8-274F-896B-88BC17F2FDDD}">
      <dgm:prSet/>
      <dgm:spPr/>
      <dgm:t>
        <a:bodyPr/>
        <a:lstStyle/>
        <a:p>
          <a:endParaRPr lang="en-US"/>
        </a:p>
      </dgm:t>
    </dgm:pt>
    <dgm:pt modelId="{860D328C-06CA-D045-ACF9-004A1FDB2821}" type="sibTrans" cxnId="{C11DC176-93A8-274F-896B-88BC17F2FDDD}">
      <dgm:prSet/>
      <dgm:spPr/>
      <dgm:t>
        <a:bodyPr/>
        <a:lstStyle/>
        <a:p>
          <a:endParaRPr lang="en-US"/>
        </a:p>
      </dgm:t>
    </dgm:pt>
    <dgm:pt modelId="{82A95B11-6144-E54B-9DB4-547B8ED3B49D}">
      <dgm:prSet phldrT="[Text]"/>
      <dgm:spPr/>
      <dgm:t>
        <a:bodyPr/>
        <a:lstStyle/>
        <a:p>
          <a:r>
            <a:rPr lang="en-US" dirty="0"/>
            <a:t>Maximize amount of requests answered throughout a given day using a set number of agents</a:t>
          </a:r>
        </a:p>
      </dgm:t>
    </dgm:pt>
    <dgm:pt modelId="{084AA7E9-58B4-DB4E-AF87-4E5BD5944A55}" type="parTrans" cxnId="{C255E8D3-26E4-0645-B098-4739CF0998F5}">
      <dgm:prSet/>
      <dgm:spPr/>
      <dgm:t>
        <a:bodyPr/>
        <a:lstStyle/>
        <a:p>
          <a:endParaRPr lang="en-US"/>
        </a:p>
      </dgm:t>
    </dgm:pt>
    <dgm:pt modelId="{BF5F722F-C7F7-FA41-A2D5-36C2A370776D}" type="sibTrans" cxnId="{C255E8D3-26E4-0645-B098-4739CF0998F5}">
      <dgm:prSet/>
      <dgm:spPr/>
      <dgm:t>
        <a:bodyPr/>
        <a:lstStyle/>
        <a:p>
          <a:endParaRPr lang="en-US"/>
        </a:p>
      </dgm:t>
    </dgm:pt>
    <dgm:pt modelId="{596D9DEB-5F2C-6A48-833B-317626CB44FD}">
      <dgm:prSet/>
      <dgm:spPr/>
      <dgm:t>
        <a:bodyPr/>
        <a:lstStyle/>
        <a:p>
          <a:pPr rtl="0"/>
          <a:r>
            <a:rPr lang="en-US" dirty="0"/>
            <a:t>Real time requests created throughout time (stochastic) </a:t>
          </a:r>
        </a:p>
      </dgm:t>
    </dgm:pt>
    <dgm:pt modelId="{A207BFDD-4A4A-7D41-B13B-66B572432AB3}" type="parTrans" cxnId="{A31B7D65-F930-904F-B772-81D29F25C6B8}">
      <dgm:prSet/>
      <dgm:spPr/>
      <dgm:t>
        <a:bodyPr/>
        <a:lstStyle/>
        <a:p>
          <a:endParaRPr lang="en-US"/>
        </a:p>
      </dgm:t>
    </dgm:pt>
    <dgm:pt modelId="{FB3AEB28-1731-FD4B-BFEF-1859F22B0D12}" type="sibTrans" cxnId="{A31B7D65-F930-904F-B772-81D29F25C6B8}">
      <dgm:prSet/>
      <dgm:spPr/>
      <dgm:t>
        <a:bodyPr/>
        <a:lstStyle/>
        <a:p>
          <a:endParaRPr lang="en-US"/>
        </a:p>
      </dgm:t>
    </dgm:pt>
    <dgm:pt modelId="{D206F723-DC80-E94D-93CF-2FE7BA897897}">
      <dgm:prSet/>
      <dgm:spPr/>
      <dgm:t>
        <a:bodyPr/>
        <a:lstStyle/>
        <a:p>
          <a:pPr rtl="0"/>
          <a:r>
            <a:rPr lang="en-US" dirty="0"/>
            <a:t>Historical data of previous requests</a:t>
          </a:r>
        </a:p>
      </dgm:t>
    </dgm:pt>
    <dgm:pt modelId="{D5D334E9-01CB-584D-B2FD-4503A328E64A}" type="parTrans" cxnId="{1A69A1B9-A6CD-9C46-9527-C8EB929392CD}">
      <dgm:prSet/>
      <dgm:spPr/>
      <dgm:t>
        <a:bodyPr/>
        <a:lstStyle/>
        <a:p>
          <a:endParaRPr lang="en-US"/>
        </a:p>
      </dgm:t>
    </dgm:pt>
    <dgm:pt modelId="{A8DC0D63-4A00-CE47-8AF7-AF373CE328A2}" type="sibTrans" cxnId="{1A69A1B9-A6CD-9C46-9527-C8EB929392CD}">
      <dgm:prSet/>
      <dgm:spPr/>
      <dgm:t>
        <a:bodyPr/>
        <a:lstStyle/>
        <a:p>
          <a:endParaRPr lang="en-US"/>
        </a:p>
      </dgm:t>
    </dgm:pt>
    <dgm:pt modelId="{A0E04887-5B95-AC4D-A782-0A43F62BBBAC}">
      <dgm:prSet/>
      <dgm:spPr/>
      <dgm:t>
        <a:bodyPr/>
        <a:lstStyle/>
        <a:p>
          <a:r>
            <a:rPr lang="en-US" dirty="0"/>
            <a:t>Minimize overall use of each agent</a:t>
          </a:r>
        </a:p>
      </dgm:t>
    </dgm:pt>
    <dgm:pt modelId="{59A8908C-C6B4-1F4A-A2C5-291DD62BA5E1}" type="parTrans" cxnId="{13762114-47CD-8142-A1C0-DDAD650E8AC0}">
      <dgm:prSet/>
      <dgm:spPr/>
      <dgm:t>
        <a:bodyPr/>
        <a:lstStyle/>
        <a:p>
          <a:endParaRPr lang="en-US"/>
        </a:p>
      </dgm:t>
    </dgm:pt>
    <dgm:pt modelId="{337BA7B8-D5ED-584E-A59B-1C2D66701FD3}" type="sibTrans" cxnId="{13762114-47CD-8142-A1C0-DDAD650E8AC0}">
      <dgm:prSet/>
      <dgm:spPr/>
      <dgm:t>
        <a:bodyPr/>
        <a:lstStyle/>
        <a:p>
          <a:endParaRPr lang="en-US"/>
        </a:p>
      </dgm:t>
    </dgm:pt>
    <dgm:pt modelId="{A2D513DB-1A98-CA4C-BAB6-EA34F4650DE9}">
      <dgm:prSet/>
      <dgm:spPr/>
      <dgm:t>
        <a:bodyPr/>
        <a:lstStyle/>
        <a:p>
          <a:r>
            <a:rPr lang="en-US" dirty="0"/>
            <a:t>“On-line Continual Planning Problem – OCPP”</a:t>
          </a:r>
        </a:p>
      </dgm:t>
    </dgm:pt>
    <dgm:pt modelId="{41EC0630-F2C5-4E40-A03E-1981AA5FBCD7}" type="parTrans" cxnId="{B808B4E9-76B6-F24F-9478-55386024327C}">
      <dgm:prSet/>
      <dgm:spPr/>
      <dgm:t>
        <a:bodyPr/>
        <a:lstStyle/>
        <a:p>
          <a:endParaRPr lang="en-US"/>
        </a:p>
      </dgm:t>
    </dgm:pt>
    <dgm:pt modelId="{1F2E9ACF-CE46-0C4D-9FBF-9747F7FA9487}" type="sibTrans" cxnId="{B808B4E9-76B6-F24F-9478-55386024327C}">
      <dgm:prSet/>
      <dgm:spPr/>
      <dgm:t>
        <a:bodyPr/>
        <a:lstStyle/>
        <a:p>
          <a:endParaRPr lang="en-US"/>
        </a:p>
      </dgm:t>
    </dgm:pt>
    <dgm:pt modelId="{E2E6D2C4-5DA2-CB49-A82A-005FB474CC67}" type="pres">
      <dgm:prSet presAssocID="{19AE54D8-78C1-684F-904F-D1459D52763C}" presName="linear" presStyleCnt="0">
        <dgm:presLayoutVars>
          <dgm:dir/>
          <dgm:animLvl val="lvl"/>
          <dgm:resizeHandles val="exact"/>
        </dgm:presLayoutVars>
      </dgm:prSet>
      <dgm:spPr/>
    </dgm:pt>
    <dgm:pt modelId="{58A8F3D7-ED72-3647-B6C3-A1514B17F353}" type="pres">
      <dgm:prSet presAssocID="{9750DEC3-12ED-5149-865E-3D45E5BB0205}" presName="parentLin" presStyleCnt="0"/>
      <dgm:spPr/>
    </dgm:pt>
    <dgm:pt modelId="{BF5D95FF-63DC-D740-B0E1-1EF8ED736248}" type="pres">
      <dgm:prSet presAssocID="{9750DEC3-12ED-5149-865E-3D45E5BB0205}" presName="parentLeftMargin" presStyleLbl="node1" presStyleIdx="0" presStyleCnt="3"/>
      <dgm:spPr/>
    </dgm:pt>
    <dgm:pt modelId="{B32747E8-EFA6-0441-A79C-A50A882DADF2}" type="pres">
      <dgm:prSet presAssocID="{9750DEC3-12ED-5149-865E-3D45E5BB0205}" presName="parentText" presStyleLbl="node1" presStyleIdx="0" presStyleCnt="3">
        <dgm:presLayoutVars>
          <dgm:chMax val="0"/>
          <dgm:bulletEnabled val="1"/>
        </dgm:presLayoutVars>
      </dgm:prSet>
      <dgm:spPr/>
    </dgm:pt>
    <dgm:pt modelId="{1A5F5AF4-6618-D94E-81A2-97ED0D6F995A}" type="pres">
      <dgm:prSet presAssocID="{9750DEC3-12ED-5149-865E-3D45E5BB0205}" presName="negativeSpace" presStyleCnt="0"/>
      <dgm:spPr/>
    </dgm:pt>
    <dgm:pt modelId="{64084FBE-079D-AE47-A636-595C1EC5943C}" type="pres">
      <dgm:prSet presAssocID="{9750DEC3-12ED-5149-865E-3D45E5BB0205}" presName="childText" presStyleLbl="conFgAcc1" presStyleIdx="0" presStyleCnt="3">
        <dgm:presLayoutVars>
          <dgm:bulletEnabled val="1"/>
        </dgm:presLayoutVars>
      </dgm:prSet>
      <dgm:spPr/>
    </dgm:pt>
    <dgm:pt modelId="{89EF50D4-89C0-FC4B-BFC4-4E8AEB8AC6FE}" type="pres">
      <dgm:prSet presAssocID="{5EA0F49C-5F7E-A240-B31D-BC610037B5BD}" presName="spaceBetweenRectangles" presStyleCnt="0"/>
      <dgm:spPr/>
    </dgm:pt>
    <dgm:pt modelId="{CDB2CC6E-80BC-E748-A441-911F21268068}" type="pres">
      <dgm:prSet presAssocID="{0FB08D3B-0329-A54F-BEE4-54C03511F743}" presName="parentLin" presStyleCnt="0"/>
      <dgm:spPr/>
    </dgm:pt>
    <dgm:pt modelId="{98E71CAA-B429-8249-952A-929BF760364C}" type="pres">
      <dgm:prSet presAssocID="{0FB08D3B-0329-A54F-BEE4-54C03511F743}" presName="parentLeftMargin" presStyleLbl="node1" presStyleIdx="0" presStyleCnt="3"/>
      <dgm:spPr/>
    </dgm:pt>
    <dgm:pt modelId="{B695B633-C125-9E4C-800D-A79CEB3F2FBF}" type="pres">
      <dgm:prSet presAssocID="{0FB08D3B-0329-A54F-BEE4-54C03511F743}" presName="parentText" presStyleLbl="node1" presStyleIdx="1" presStyleCnt="3">
        <dgm:presLayoutVars>
          <dgm:chMax val="0"/>
          <dgm:bulletEnabled val="1"/>
        </dgm:presLayoutVars>
      </dgm:prSet>
      <dgm:spPr/>
    </dgm:pt>
    <dgm:pt modelId="{1E611F5C-E63B-C942-8B93-330CF3789D72}" type="pres">
      <dgm:prSet presAssocID="{0FB08D3B-0329-A54F-BEE4-54C03511F743}" presName="negativeSpace" presStyleCnt="0"/>
      <dgm:spPr/>
    </dgm:pt>
    <dgm:pt modelId="{B22AEA9C-7E7A-8C4E-9ADE-52182125FE99}" type="pres">
      <dgm:prSet presAssocID="{0FB08D3B-0329-A54F-BEE4-54C03511F743}" presName="childText" presStyleLbl="conFgAcc1" presStyleIdx="1" presStyleCnt="3">
        <dgm:presLayoutVars>
          <dgm:bulletEnabled val="1"/>
        </dgm:presLayoutVars>
      </dgm:prSet>
      <dgm:spPr/>
    </dgm:pt>
    <dgm:pt modelId="{E7E24F79-2574-0546-A1D4-82527F2F2CAB}" type="pres">
      <dgm:prSet presAssocID="{860D328C-06CA-D045-ACF9-004A1FDB2821}" presName="spaceBetweenRectangles" presStyleCnt="0"/>
      <dgm:spPr/>
    </dgm:pt>
    <dgm:pt modelId="{F1F4D2BD-9346-E24A-83B6-D87B06AD0E44}" type="pres">
      <dgm:prSet presAssocID="{A2D513DB-1A98-CA4C-BAB6-EA34F4650DE9}" presName="parentLin" presStyleCnt="0"/>
      <dgm:spPr/>
    </dgm:pt>
    <dgm:pt modelId="{8FDE4A15-FACF-0844-8C5A-CABEFDD6E718}" type="pres">
      <dgm:prSet presAssocID="{A2D513DB-1A98-CA4C-BAB6-EA34F4650DE9}" presName="parentLeftMargin" presStyleLbl="node1" presStyleIdx="1" presStyleCnt="3"/>
      <dgm:spPr/>
    </dgm:pt>
    <dgm:pt modelId="{C8CE059D-2D1B-D04F-A2D1-B616D07FDC83}" type="pres">
      <dgm:prSet presAssocID="{A2D513DB-1A98-CA4C-BAB6-EA34F4650DE9}" presName="parentText" presStyleLbl="node1" presStyleIdx="2" presStyleCnt="3">
        <dgm:presLayoutVars>
          <dgm:chMax val="0"/>
          <dgm:bulletEnabled val="1"/>
        </dgm:presLayoutVars>
      </dgm:prSet>
      <dgm:spPr/>
    </dgm:pt>
    <dgm:pt modelId="{7DFD31B9-993F-B441-97FB-DECC869B9811}" type="pres">
      <dgm:prSet presAssocID="{A2D513DB-1A98-CA4C-BAB6-EA34F4650DE9}" presName="negativeSpace" presStyleCnt="0"/>
      <dgm:spPr/>
    </dgm:pt>
    <dgm:pt modelId="{6D10F7D0-4B07-D949-AF57-D456FB1E976C}" type="pres">
      <dgm:prSet presAssocID="{A2D513DB-1A98-CA4C-BAB6-EA34F4650DE9}" presName="childText" presStyleLbl="conFgAcc1" presStyleIdx="2" presStyleCnt="3">
        <dgm:presLayoutVars>
          <dgm:bulletEnabled val="1"/>
        </dgm:presLayoutVars>
      </dgm:prSet>
      <dgm:spPr/>
    </dgm:pt>
  </dgm:ptLst>
  <dgm:cxnLst>
    <dgm:cxn modelId="{E5F3AA03-D8F7-CB4C-AB6E-BC4A6ABD9B11}" type="presOf" srcId="{9750DEC3-12ED-5149-865E-3D45E5BB0205}" destId="{BF5D95FF-63DC-D740-B0E1-1EF8ED736248}" srcOrd="0" destOrd="0" presId="urn:microsoft.com/office/officeart/2005/8/layout/list1"/>
    <dgm:cxn modelId="{13762114-47CD-8142-A1C0-DDAD650E8AC0}" srcId="{0FB08D3B-0329-A54F-BEE4-54C03511F743}" destId="{A0E04887-5B95-AC4D-A782-0A43F62BBBAC}" srcOrd="1" destOrd="0" parTransId="{59A8908C-C6B4-1F4A-A2C5-291DD62BA5E1}" sibTransId="{337BA7B8-D5ED-584E-A59B-1C2D66701FD3}"/>
    <dgm:cxn modelId="{E95F211B-388B-0B45-8113-388F8F96BAAC}" type="presOf" srcId="{82A95B11-6144-E54B-9DB4-547B8ED3B49D}" destId="{B22AEA9C-7E7A-8C4E-9ADE-52182125FE99}" srcOrd="0" destOrd="0" presId="urn:microsoft.com/office/officeart/2005/8/layout/list1"/>
    <dgm:cxn modelId="{0DBB494F-CC36-B14A-8309-B0072A10745D}" type="presOf" srcId="{A2D513DB-1A98-CA4C-BAB6-EA34F4650DE9}" destId="{8FDE4A15-FACF-0844-8C5A-CABEFDD6E718}" srcOrd="0" destOrd="0" presId="urn:microsoft.com/office/officeart/2005/8/layout/list1"/>
    <dgm:cxn modelId="{A31B7D65-F930-904F-B772-81D29F25C6B8}" srcId="{9750DEC3-12ED-5149-865E-3D45E5BB0205}" destId="{596D9DEB-5F2C-6A48-833B-317626CB44FD}" srcOrd="1" destOrd="0" parTransId="{A207BFDD-4A4A-7D41-B13B-66B572432AB3}" sibTransId="{FB3AEB28-1731-FD4B-BFEF-1859F22B0D12}"/>
    <dgm:cxn modelId="{460C8372-AA84-C14C-BB9B-1D926295082C}" srcId="{19AE54D8-78C1-684F-904F-D1459D52763C}" destId="{9750DEC3-12ED-5149-865E-3D45E5BB0205}" srcOrd="0" destOrd="0" parTransId="{069F6EC3-EA58-1F42-BC90-657115FA16C5}" sibTransId="{5EA0F49C-5F7E-A240-B31D-BC610037B5BD}"/>
    <dgm:cxn modelId="{FED8AF73-2E5F-D943-94F0-557AA8380070}" type="presOf" srcId="{A0E04887-5B95-AC4D-A782-0A43F62BBBAC}" destId="{B22AEA9C-7E7A-8C4E-9ADE-52182125FE99}" srcOrd="0" destOrd="1" presId="urn:microsoft.com/office/officeart/2005/8/layout/list1"/>
    <dgm:cxn modelId="{C11DC176-93A8-274F-896B-88BC17F2FDDD}" srcId="{19AE54D8-78C1-684F-904F-D1459D52763C}" destId="{0FB08D3B-0329-A54F-BEE4-54C03511F743}" srcOrd="1" destOrd="0" parTransId="{7D0900EB-73FA-CB44-B7D0-43D4ED17368F}" sibTransId="{860D328C-06CA-D045-ACF9-004A1FDB2821}"/>
    <dgm:cxn modelId="{D8EDE07A-5223-CD4B-8840-E7BDD2DE1BF4}" type="presOf" srcId="{19AE54D8-78C1-684F-904F-D1459D52763C}" destId="{E2E6D2C4-5DA2-CB49-A82A-005FB474CC67}" srcOrd="0" destOrd="0" presId="urn:microsoft.com/office/officeart/2005/8/layout/list1"/>
    <dgm:cxn modelId="{0A61A786-59CE-B944-8323-EE7CCABEEAEE}" type="presOf" srcId="{A2D513DB-1A98-CA4C-BAB6-EA34F4650DE9}" destId="{C8CE059D-2D1B-D04F-A2D1-B616D07FDC83}" srcOrd="1" destOrd="0" presId="urn:microsoft.com/office/officeart/2005/8/layout/list1"/>
    <dgm:cxn modelId="{14663C8A-6891-5C45-8C1C-806D7F736A5C}" type="presOf" srcId="{A164A46A-1B7C-0241-861A-F21B414F6D7E}" destId="{64084FBE-079D-AE47-A636-595C1EC5943C}" srcOrd="0" destOrd="0" presId="urn:microsoft.com/office/officeart/2005/8/layout/list1"/>
    <dgm:cxn modelId="{8720868A-FD54-544F-93C2-47828A235586}" type="presOf" srcId="{9750DEC3-12ED-5149-865E-3D45E5BB0205}" destId="{B32747E8-EFA6-0441-A79C-A50A882DADF2}" srcOrd="1" destOrd="0" presId="urn:microsoft.com/office/officeart/2005/8/layout/list1"/>
    <dgm:cxn modelId="{D010ED8E-F738-5541-A1B5-B1B110766F12}" type="presOf" srcId="{D206F723-DC80-E94D-93CF-2FE7BA897897}" destId="{64084FBE-079D-AE47-A636-595C1EC5943C}" srcOrd="0" destOrd="2" presId="urn:microsoft.com/office/officeart/2005/8/layout/list1"/>
    <dgm:cxn modelId="{48765FB6-9BD9-0349-AF4A-FE4FE1987A09}" srcId="{9750DEC3-12ED-5149-865E-3D45E5BB0205}" destId="{A164A46A-1B7C-0241-861A-F21B414F6D7E}" srcOrd="0" destOrd="0" parTransId="{513E7B79-329D-114B-B63B-B6313EC4BFBB}" sibTransId="{0A555505-FA5A-1D4D-BFB7-B835C20B08A7}"/>
    <dgm:cxn modelId="{BB8919B8-5C21-F44A-AE79-3E3269EAB1C1}" type="presOf" srcId="{596D9DEB-5F2C-6A48-833B-317626CB44FD}" destId="{64084FBE-079D-AE47-A636-595C1EC5943C}" srcOrd="0" destOrd="1" presId="urn:microsoft.com/office/officeart/2005/8/layout/list1"/>
    <dgm:cxn modelId="{1A69A1B9-A6CD-9C46-9527-C8EB929392CD}" srcId="{9750DEC3-12ED-5149-865E-3D45E5BB0205}" destId="{D206F723-DC80-E94D-93CF-2FE7BA897897}" srcOrd="2" destOrd="0" parTransId="{D5D334E9-01CB-584D-B2FD-4503A328E64A}" sibTransId="{A8DC0D63-4A00-CE47-8AF7-AF373CE328A2}"/>
    <dgm:cxn modelId="{3C8C1BBA-0038-6A4E-89F2-6E0B547179A4}" type="presOf" srcId="{0FB08D3B-0329-A54F-BEE4-54C03511F743}" destId="{98E71CAA-B429-8249-952A-929BF760364C}" srcOrd="0" destOrd="0" presId="urn:microsoft.com/office/officeart/2005/8/layout/list1"/>
    <dgm:cxn modelId="{C255E8D3-26E4-0645-B098-4739CF0998F5}" srcId="{0FB08D3B-0329-A54F-BEE4-54C03511F743}" destId="{82A95B11-6144-E54B-9DB4-547B8ED3B49D}" srcOrd="0" destOrd="0" parTransId="{084AA7E9-58B4-DB4E-AF87-4E5BD5944A55}" sibTransId="{BF5F722F-C7F7-FA41-A2D5-36C2A370776D}"/>
    <dgm:cxn modelId="{9DAC5ED8-9993-0A45-AB3E-61C09F449C08}" type="presOf" srcId="{0FB08D3B-0329-A54F-BEE4-54C03511F743}" destId="{B695B633-C125-9E4C-800D-A79CEB3F2FBF}" srcOrd="1" destOrd="0" presId="urn:microsoft.com/office/officeart/2005/8/layout/list1"/>
    <dgm:cxn modelId="{B808B4E9-76B6-F24F-9478-55386024327C}" srcId="{19AE54D8-78C1-684F-904F-D1459D52763C}" destId="{A2D513DB-1A98-CA4C-BAB6-EA34F4650DE9}" srcOrd="2" destOrd="0" parTransId="{41EC0630-F2C5-4E40-A03E-1981AA5FBCD7}" sibTransId="{1F2E9ACF-CE46-0C4D-9FBF-9747F7FA9487}"/>
    <dgm:cxn modelId="{D6D8FEE8-E62C-BF42-89D0-0FA670434CAF}" type="presParOf" srcId="{E2E6D2C4-5DA2-CB49-A82A-005FB474CC67}" destId="{58A8F3D7-ED72-3647-B6C3-A1514B17F353}" srcOrd="0" destOrd="0" presId="urn:microsoft.com/office/officeart/2005/8/layout/list1"/>
    <dgm:cxn modelId="{DC9A8BE3-6254-4D4A-B632-B9ED6865456F}" type="presParOf" srcId="{58A8F3D7-ED72-3647-B6C3-A1514B17F353}" destId="{BF5D95FF-63DC-D740-B0E1-1EF8ED736248}" srcOrd="0" destOrd="0" presId="urn:microsoft.com/office/officeart/2005/8/layout/list1"/>
    <dgm:cxn modelId="{3ED7020C-866B-A348-B86A-1672E8AB3D9C}" type="presParOf" srcId="{58A8F3D7-ED72-3647-B6C3-A1514B17F353}" destId="{B32747E8-EFA6-0441-A79C-A50A882DADF2}" srcOrd="1" destOrd="0" presId="urn:microsoft.com/office/officeart/2005/8/layout/list1"/>
    <dgm:cxn modelId="{37C277DC-C511-2F45-84B9-E707B440F8D4}" type="presParOf" srcId="{E2E6D2C4-5DA2-CB49-A82A-005FB474CC67}" destId="{1A5F5AF4-6618-D94E-81A2-97ED0D6F995A}" srcOrd="1" destOrd="0" presId="urn:microsoft.com/office/officeart/2005/8/layout/list1"/>
    <dgm:cxn modelId="{2652B109-F040-CE44-AD58-AD2A60AF4AF8}" type="presParOf" srcId="{E2E6D2C4-5DA2-CB49-A82A-005FB474CC67}" destId="{64084FBE-079D-AE47-A636-595C1EC5943C}" srcOrd="2" destOrd="0" presId="urn:microsoft.com/office/officeart/2005/8/layout/list1"/>
    <dgm:cxn modelId="{BF4A0D0F-B238-7B4E-B137-B94DDA0BAF8D}" type="presParOf" srcId="{E2E6D2C4-5DA2-CB49-A82A-005FB474CC67}" destId="{89EF50D4-89C0-FC4B-BFC4-4E8AEB8AC6FE}" srcOrd="3" destOrd="0" presId="urn:microsoft.com/office/officeart/2005/8/layout/list1"/>
    <dgm:cxn modelId="{0EFF3637-F778-DD47-A9BE-E51A8856F97F}" type="presParOf" srcId="{E2E6D2C4-5DA2-CB49-A82A-005FB474CC67}" destId="{CDB2CC6E-80BC-E748-A441-911F21268068}" srcOrd="4" destOrd="0" presId="urn:microsoft.com/office/officeart/2005/8/layout/list1"/>
    <dgm:cxn modelId="{60BBDCE3-B8F0-6741-A453-3386708699FC}" type="presParOf" srcId="{CDB2CC6E-80BC-E748-A441-911F21268068}" destId="{98E71CAA-B429-8249-952A-929BF760364C}" srcOrd="0" destOrd="0" presId="urn:microsoft.com/office/officeart/2005/8/layout/list1"/>
    <dgm:cxn modelId="{F4AA6115-7DDF-EC40-8F8E-C0C687BD44A9}" type="presParOf" srcId="{CDB2CC6E-80BC-E748-A441-911F21268068}" destId="{B695B633-C125-9E4C-800D-A79CEB3F2FBF}" srcOrd="1" destOrd="0" presId="urn:microsoft.com/office/officeart/2005/8/layout/list1"/>
    <dgm:cxn modelId="{7C1EA9C0-2789-7647-84E2-20EFD4F37EC0}" type="presParOf" srcId="{E2E6D2C4-5DA2-CB49-A82A-005FB474CC67}" destId="{1E611F5C-E63B-C942-8B93-330CF3789D72}" srcOrd="5" destOrd="0" presId="urn:microsoft.com/office/officeart/2005/8/layout/list1"/>
    <dgm:cxn modelId="{B5BED4E4-C029-7243-9BCC-89F4152141DD}" type="presParOf" srcId="{E2E6D2C4-5DA2-CB49-A82A-005FB474CC67}" destId="{B22AEA9C-7E7A-8C4E-9ADE-52182125FE99}" srcOrd="6" destOrd="0" presId="urn:microsoft.com/office/officeart/2005/8/layout/list1"/>
    <dgm:cxn modelId="{65E2D695-FD82-1247-95A4-D139B9FCAA2B}" type="presParOf" srcId="{E2E6D2C4-5DA2-CB49-A82A-005FB474CC67}" destId="{E7E24F79-2574-0546-A1D4-82527F2F2CAB}" srcOrd="7" destOrd="0" presId="urn:microsoft.com/office/officeart/2005/8/layout/list1"/>
    <dgm:cxn modelId="{AD720F88-E20E-164E-9B0B-5CBF7A9BA928}" type="presParOf" srcId="{E2E6D2C4-5DA2-CB49-A82A-005FB474CC67}" destId="{F1F4D2BD-9346-E24A-83B6-D87B06AD0E44}" srcOrd="8" destOrd="0" presId="urn:microsoft.com/office/officeart/2005/8/layout/list1"/>
    <dgm:cxn modelId="{E4172460-D183-FC4A-8FDD-FB18415D4744}" type="presParOf" srcId="{F1F4D2BD-9346-E24A-83B6-D87B06AD0E44}" destId="{8FDE4A15-FACF-0844-8C5A-CABEFDD6E718}" srcOrd="0" destOrd="0" presId="urn:microsoft.com/office/officeart/2005/8/layout/list1"/>
    <dgm:cxn modelId="{2A7517A2-2E80-1440-8E80-8E1DA6CF5F73}" type="presParOf" srcId="{F1F4D2BD-9346-E24A-83B6-D87B06AD0E44}" destId="{C8CE059D-2D1B-D04F-A2D1-B616D07FDC83}" srcOrd="1" destOrd="0" presId="urn:microsoft.com/office/officeart/2005/8/layout/list1"/>
    <dgm:cxn modelId="{20E90C8D-E636-D044-8943-F1BE4B708385}" type="presParOf" srcId="{E2E6D2C4-5DA2-CB49-A82A-005FB474CC67}" destId="{7DFD31B9-993F-B441-97FB-DECC869B9811}" srcOrd="9" destOrd="0" presId="urn:microsoft.com/office/officeart/2005/8/layout/list1"/>
    <dgm:cxn modelId="{D79B2573-206C-8F4C-B873-DFB9657D7FE9}" type="presParOf" srcId="{E2E6D2C4-5DA2-CB49-A82A-005FB474CC67}" destId="{6D10F7D0-4B07-D949-AF57-D456FB1E976C}"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C2CF651-80C9-B14C-8890-C384E9E6541B}" type="doc">
      <dgm:prSet loTypeId="urn:microsoft.com/office/officeart/2008/layout/VerticalCurvedList" loCatId="list" qsTypeId="urn:microsoft.com/office/officeart/2005/8/quickstyle/simple1" qsCatId="simple" csTypeId="urn:microsoft.com/office/officeart/2005/8/colors/colorful5" csCatId="colorful" phldr="1"/>
      <dgm:spPr/>
      <dgm:t>
        <a:bodyPr/>
        <a:lstStyle/>
        <a:p>
          <a:endParaRPr lang="en-US"/>
        </a:p>
      </dgm:t>
    </dgm:pt>
    <dgm:pt modelId="{C9B79E58-B386-FC49-A30A-F0819679C34B}">
      <dgm:prSet phldrT="[Text]"/>
      <dgm:spPr/>
      <dgm:t>
        <a:bodyPr/>
        <a:lstStyle/>
        <a:p>
          <a:r>
            <a:rPr lang="en-US" dirty="0"/>
            <a:t>world </a:t>
          </a:r>
        </a:p>
      </dgm:t>
    </dgm:pt>
    <dgm:pt modelId="{5EFFD7EE-4BB1-0443-B6D1-5BF5D584497A}" type="parTrans" cxnId="{71DAA1EA-FC82-DF42-9795-6B1991151DD0}">
      <dgm:prSet/>
      <dgm:spPr/>
      <dgm:t>
        <a:bodyPr/>
        <a:lstStyle/>
        <a:p>
          <a:endParaRPr lang="en-US"/>
        </a:p>
      </dgm:t>
    </dgm:pt>
    <dgm:pt modelId="{8507A6F4-1C8C-0949-82B7-376FB3F6744C}" type="sibTrans" cxnId="{71DAA1EA-FC82-DF42-9795-6B1991151DD0}">
      <dgm:prSet/>
      <dgm:spPr/>
      <dgm:t>
        <a:bodyPr/>
        <a:lstStyle/>
        <a:p>
          <a:endParaRPr lang="en-US"/>
        </a:p>
      </dgm:t>
    </dgm:pt>
    <dgm:pt modelId="{73C53699-0A68-4847-A7B4-282502B4B041}">
      <dgm:prSet/>
      <dgm:spPr/>
      <dgm:t>
        <a:bodyPr/>
        <a:lstStyle/>
        <a:p>
          <a:pPr rtl="0"/>
          <a:r>
            <a:rPr lang="en-US" dirty="0"/>
            <a:t>known goals</a:t>
          </a:r>
        </a:p>
      </dgm:t>
    </dgm:pt>
    <dgm:pt modelId="{2149F596-E408-9541-A57F-7C3A34628C5A}" type="parTrans" cxnId="{80DF9468-FE8C-0141-9D24-CFD0D5FBE573}">
      <dgm:prSet/>
      <dgm:spPr/>
      <dgm:t>
        <a:bodyPr/>
        <a:lstStyle/>
        <a:p>
          <a:endParaRPr lang="en-US"/>
        </a:p>
      </dgm:t>
    </dgm:pt>
    <dgm:pt modelId="{199E2627-7B7B-BB43-942F-E74C2B909B38}" type="sibTrans" cxnId="{80DF9468-FE8C-0141-9D24-CFD0D5FBE573}">
      <dgm:prSet/>
      <dgm:spPr/>
      <dgm:t>
        <a:bodyPr/>
        <a:lstStyle/>
        <a:p>
          <a:endParaRPr lang="en-US"/>
        </a:p>
      </dgm:t>
    </dgm:pt>
    <dgm:pt modelId="{22732F63-8862-9E41-97EF-C10CA9EA26F4}">
      <dgm:prSet/>
      <dgm:spPr/>
      <dgm:t>
        <a:bodyPr/>
        <a:lstStyle/>
        <a:p>
          <a:pPr rtl="0"/>
          <a:r>
            <a:rPr lang="en-US" dirty="0"/>
            <a:t>available actions</a:t>
          </a:r>
        </a:p>
      </dgm:t>
    </dgm:pt>
    <dgm:pt modelId="{3184B66B-547A-154E-AC77-5130FA99B187}" type="parTrans" cxnId="{EE8BCEC9-00ED-F44F-9E59-2CF70953B8D2}">
      <dgm:prSet/>
      <dgm:spPr/>
      <dgm:t>
        <a:bodyPr/>
        <a:lstStyle/>
        <a:p>
          <a:endParaRPr lang="en-US"/>
        </a:p>
      </dgm:t>
    </dgm:pt>
    <dgm:pt modelId="{2A5B5282-77F5-0747-8417-FA42F7FA08EF}" type="sibTrans" cxnId="{EE8BCEC9-00ED-F44F-9E59-2CF70953B8D2}">
      <dgm:prSet/>
      <dgm:spPr/>
      <dgm:t>
        <a:bodyPr/>
        <a:lstStyle/>
        <a:p>
          <a:endParaRPr lang="en-US"/>
        </a:p>
      </dgm:t>
    </dgm:pt>
    <dgm:pt modelId="{7D3BB20D-D517-7F41-B20B-A7EE95970E01}">
      <dgm:prSet/>
      <dgm:spPr/>
      <dgm:t>
        <a:bodyPr/>
        <a:lstStyle/>
        <a:p>
          <a:pPr rtl="0"/>
          <a:r>
            <a:rPr lang="en-US" dirty="0"/>
            <a:t> transition function probability from S’ to S </a:t>
          </a:r>
        </a:p>
      </dgm:t>
    </dgm:pt>
    <dgm:pt modelId="{300A73B2-931D-984A-A43B-3D917BEE0F87}" type="parTrans" cxnId="{1C5C595B-0F45-AC46-B9AD-F513C8532206}">
      <dgm:prSet/>
      <dgm:spPr/>
      <dgm:t>
        <a:bodyPr/>
        <a:lstStyle/>
        <a:p>
          <a:endParaRPr lang="en-US"/>
        </a:p>
      </dgm:t>
    </dgm:pt>
    <dgm:pt modelId="{39F7D1E9-B0B5-D645-9B56-6ED7085BFEF8}" type="sibTrans" cxnId="{1C5C595B-0F45-AC46-B9AD-F513C8532206}">
      <dgm:prSet/>
      <dgm:spPr/>
      <dgm:t>
        <a:bodyPr/>
        <a:lstStyle/>
        <a:p>
          <a:endParaRPr lang="en-US"/>
        </a:p>
      </dgm:t>
    </dgm:pt>
    <dgm:pt modelId="{E3201580-A109-5A44-8C49-17D36B80F1C1}">
      <dgm:prSet/>
      <dgm:spPr/>
      <dgm:t>
        <a:bodyPr/>
        <a:lstStyle/>
        <a:p>
          <a:pPr rtl="0"/>
          <a:r>
            <a:rPr lang="en-US" dirty="0"/>
            <a:t>cost of preforming action A given state S</a:t>
          </a:r>
        </a:p>
      </dgm:t>
    </dgm:pt>
    <dgm:pt modelId="{28AE4733-6176-4847-BC1D-996B70FD9504}" type="parTrans" cxnId="{E5BF1963-2FF9-514F-B48E-E9606E22B44A}">
      <dgm:prSet/>
      <dgm:spPr/>
      <dgm:t>
        <a:bodyPr/>
        <a:lstStyle/>
        <a:p>
          <a:endParaRPr lang="en-US"/>
        </a:p>
      </dgm:t>
    </dgm:pt>
    <dgm:pt modelId="{172FBD60-2E46-A44D-8C98-37EC5E569423}" type="sibTrans" cxnId="{E5BF1963-2FF9-514F-B48E-E9606E22B44A}">
      <dgm:prSet/>
      <dgm:spPr/>
      <dgm:t>
        <a:bodyPr/>
        <a:lstStyle/>
        <a:p>
          <a:endParaRPr lang="en-US"/>
        </a:p>
      </dgm:t>
    </dgm:pt>
    <dgm:pt modelId="{4953EDD5-DBF7-104D-945A-D83D4AA62368}">
      <dgm:prSet/>
      <dgm:spPr/>
      <dgm:t>
        <a:bodyPr/>
        <a:lstStyle/>
        <a:p>
          <a:pPr rtl="0"/>
          <a:r>
            <a:rPr lang="en-US"/>
            <a:t>H – number of look ahead steps</a:t>
          </a:r>
          <a:endParaRPr lang="en-US" dirty="0"/>
        </a:p>
      </dgm:t>
    </dgm:pt>
    <dgm:pt modelId="{3D28E0F9-2631-C04A-A6A0-0FFC5DA8DAF5}" type="parTrans" cxnId="{9082761D-8505-8643-8909-5513F534FC87}">
      <dgm:prSet/>
      <dgm:spPr/>
      <dgm:t>
        <a:bodyPr/>
        <a:lstStyle/>
        <a:p>
          <a:endParaRPr lang="en-US"/>
        </a:p>
      </dgm:t>
    </dgm:pt>
    <dgm:pt modelId="{70600D14-8002-4348-B5AB-94D786E9B091}" type="sibTrans" cxnId="{9082761D-8505-8643-8909-5513F534FC87}">
      <dgm:prSet/>
      <dgm:spPr/>
      <dgm:t>
        <a:bodyPr/>
        <a:lstStyle/>
        <a:p>
          <a:endParaRPr lang="en-US"/>
        </a:p>
      </dgm:t>
    </dgm:pt>
    <dgm:pt modelId="{EBADF4CB-9071-FB48-83D5-E51409FFD83E}">
      <dgm:prSet/>
      <dgm:spPr/>
      <dgm:t>
        <a:bodyPr/>
        <a:lstStyle/>
        <a:p>
          <a:pPr rtl="0"/>
          <a:r>
            <a:rPr lang="en-US" dirty="0"/>
            <a:t>P – distribution of future goals</a:t>
          </a:r>
        </a:p>
      </dgm:t>
    </dgm:pt>
    <dgm:pt modelId="{221229C7-ABD7-0C4B-9E04-3ECDE6F9C0F0}" type="parTrans" cxnId="{8395695A-4574-B443-9D1E-73648FB03C2D}">
      <dgm:prSet/>
      <dgm:spPr/>
      <dgm:t>
        <a:bodyPr/>
        <a:lstStyle/>
        <a:p>
          <a:endParaRPr lang="en-US"/>
        </a:p>
      </dgm:t>
    </dgm:pt>
    <dgm:pt modelId="{C3CB421E-12C1-9447-B9C2-8CB15E578D51}" type="sibTrans" cxnId="{8395695A-4574-B443-9D1E-73648FB03C2D}">
      <dgm:prSet/>
      <dgm:spPr/>
      <dgm:t>
        <a:bodyPr/>
        <a:lstStyle/>
        <a:p>
          <a:endParaRPr lang="en-US"/>
        </a:p>
      </dgm:t>
    </dgm:pt>
    <dgm:pt modelId="{128B1F5C-17DC-D44D-9260-4706E5785DB8}" type="pres">
      <dgm:prSet presAssocID="{CC2CF651-80C9-B14C-8890-C384E9E6541B}" presName="Name0" presStyleCnt="0">
        <dgm:presLayoutVars>
          <dgm:chMax val="7"/>
          <dgm:chPref val="7"/>
          <dgm:dir/>
        </dgm:presLayoutVars>
      </dgm:prSet>
      <dgm:spPr/>
    </dgm:pt>
    <dgm:pt modelId="{71C95363-558E-544E-9E4E-9E4B3F93990C}" type="pres">
      <dgm:prSet presAssocID="{CC2CF651-80C9-B14C-8890-C384E9E6541B}" presName="Name1" presStyleCnt="0"/>
      <dgm:spPr/>
    </dgm:pt>
    <dgm:pt modelId="{FEFFB5FE-7C28-0A45-B127-4DA23E9CD636}" type="pres">
      <dgm:prSet presAssocID="{CC2CF651-80C9-B14C-8890-C384E9E6541B}" presName="cycle" presStyleCnt="0"/>
      <dgm:spPr/>
    </dgm:pt>
    <dgm:pt modelId="{389DDF0D-66CA-744A-92B1-E36F00C8F67D}" type="pres">
      <dgm:prSet presAssocID="{CC2CF651-80C9-B14C-8890-C384E9E6541B}" presName="srcNode" presStyleLbl="node1" presStyleIdx="0" presStyleCnt="7"/>
      <dgm:spPr/>
    </dgm:pt>
    <dgm:pt modelId="{8093F084-95C2-B74B-9C6C-EE8EFE6922CA}" type="pres">
      <dgm:prSet presAssocID="{CC2CF651-80C9-B14C-8890-C384E9E6541B}" presName="conn" presStyleLbl="parChTrans1D2" presStyleIdx="0" presStyleCnt="1"/>
      <dgm:spPr/>
    </dgm:pt>
    <dgm:pt modelId="{2F4B7415-3036-CA41-8147-2E8E159D7C0E}" type="pres">
      <dgm:prSet presAssocID="{CC2CF651-80C9-B14C-8890-C384E9E6541B}" presName="extraNode" presStyleLbl="node1" presStyleIdx="0" presStyleCnt="7"/>
      <dgm:spPr/>
    </dgm:pt>
    <dgm:pt modelId="{BA47D33F-7DFC-8C4A-9322-D4D6B86484CB}" type="pres">
      <dgm:prSet presAssocID="{CC2CF651-80C9-B14C-8890-C384E9E6541B}" presName="dstNode" presStyleLbl="node1" presStyleIdx="0" presStyleCnt="7"/>
      <dgm:spPr/>
    </dgm:pt>
    <dgm:pt modelId="{4AF821ED-BB0A-B344-914C-275AC15A4E33}" type="pres">
      <dgm:prSet presAssocID="{C9B79E58-B386-FC49-A30A-F0819679C34B}" presName="text_1" presStyleLbl="node1" presStyleIdx="0" presStyleCnt="7">
        <dgm:presLayoutVars>
          <dgm:bulletEnabled val="1"/>
        </dgm:presLayoutVars>
      </dgm:prSet>
      <dgm:spPr/>
    </dgm:pt>
    <dgm:pt modelId="{9A7B289E-5FF0-0D49-A538-91F03D5B7C09}" type="pres">
      <dgm:prSet presAssocID="{C9B79E58-B386-FC49-A30A-F0819679C34B}" presName="accent_1" presStyleCnt="0"/>
      <dgm:spPr/>
    </dgm:pt>
    <dgm:pt modelId="{A3D1A30F-51A0-0045-AAD8-61E0310A1403}" type="pres">
      <dgm:prSet presAssocID="{C9B79E58-B386-FC49-A30A-F0819679C34B}" presName="accentRepeatNode" presStyleLbl="solidFgAcc1" presStyleIdx="0" presStyleCnt="7"/>
      <dgm:spPr/>
    </dgm:pt>
    <dgm:pt modelId="{546BE713-6023-9D46-AD5B-B59DA52F0062}" type="pres">
      <dgm:prSet presAssocID="{73C53699-0A68-4847-A7B4-282502B4B041}" presName="text_2" presStyleLbl="node1" presStyleIdx="1" presStyleCnt="7">
        <dgm:presLayoutVars>
          <dgm:bulletEnabled val="1"/>
        </dgm:presLayoutVars>
      </dgm:prSet>
      <dgm:spPr/>
    </dgm:pt>
    <dgm:pt modelId="{37F98B27-FFC2-5F4A-A37F-346D69F76CD3}" type="pres">
      <dgm:prSet presAssocID="{73C53699-0A68-4847-A7B4-282502B4B041}" presName="accent_2" presStyleCnt="0"/>
      <dgm:spPr/>
    </dgm:pt>
    <dgm:pt modelId="{F4CBF73E-8CDF-DF4B-BAFA-78F9ECD52481}" type="pres">
      <dgm:prSet presAssocID="{73C53699-0A68-4847-A7B4-282502B4B041}" presName="accentRepeatNode" presStyleLbl="solidFgAcc1" presStyleIdx="1" presStyleCnt="7"/>
      <dgm:spPr/>
    </dgm:pt>
    <dgm:pt modelId="{32223203-B680-8347-B51E-93960A7A7BCB}" type="pres">
      <dgm:prSet presAssocID="{22732F63-8862-9E41-97EF-C10CA9EA26F4}" presName="text_3" presStyleLbl="node1" presStyleIdx="2" presStyleCnt="7">
        <dgm:presLayoutVars>
          <dgm:bulletEnabled val="1"/>
        </dgm:presLayoutVars>
      </dgm:prSet>
      <dgm:spPr/>
    </dgm:pt>
    <dgm:pt modelId="{A7C3788B-D387-8D42-893C-52F4A1BF0DB6}" type="pres">
      <dgm:prSet presAssocID="{22732F63-8862-9E41-97EF-C10CA9EA26F4}" presName="accent_3" presStyleCnt="0"/>
      <dgm:spPr/>
    </dgm:pt>
    <dgm:pt modelId="{6EDB97A6-0BD6-BE40-B136-DD6C3C5E5190}" type="pres">
      <dgm:prSet presAssocID="{22732F63-8862-9E41-97EF-C10CA9EA26F4}" presName="accentRepeatNode" presStyleLbl="solidFgAcc1" presStyleIdx="2" presStyleCnt="7"/>
      <dgm:spPr/>
    </dgm:pt>
    <dgm:pt modelId="{84E8F140-945F-FB41-AD81-AEF91CC52183}" type="pres">
      <dgm:prSet presAssocID="{7D3BB20D-D517-7F41-B20B-A7EE95970E01}" presName="text_4" presStyleLbl="node1" presStyleIdx="3" presStyleCnt="7">
        <dgm:presLayoutVars>
          <dgm:bulletEnabled val="1"/>
        </dgm:presLayoutVars>
      </dgm:prSet>
      <dgm:spPr/>
    </dgm:pt>
    <dgm:pt modelId="{8E2646FB-62FC-8B4B-B128-AD9F59B43DDB}" type="pres">
      <dgm:prSet presAssocID="{7D3BB20D-D517-7F41-B20B-A7EE95970E01}" presName="accent_4" presStyleCnt="0"/>
      <dgm:spPr/>
    </dgm:pt>
    <dgm:pt modelId="{562B3428-E0AF-8747-A42B-285675CFF82C}" type="pres">
      <dgm:prSet presAssocID="{7D3BB20D-D517-7F41-B20B-A7EE95970E01}" presName="accentRepeatNode" presStyleLbl="solidFgAcc1" presStyleIdx="3" presStyleCnt="7"/>
      <dgm:spPr/>
    </dgm:pt>
    <dgm:pt modelId="{590E81FF-18CD-284B-BED1-DF9EE3528950}" type="pres">
      <dgm:prSet presAssocID="{E3201580-A109-5A44-8C49-17D36B80F1C1}" presName="text_5" presStyleLbl="node1" presStyleIdx="4" presStyleCnt="7">
        <dgm:presLayoutVars>
          <dgm:bulletEnabled val="1"/>
        </dgm:presLayoutVars>
      </dgm:prSet>
      <dgm:spPr/>
    </dgm:pt>
    <dgm:pt modelId="{9627969A-867C-F94A-89A2-D971FED8FCB4}" type="pres">
      <dgm:prSet presAssocID="{E3201580-A109-5A44-8C49-17D36B80F1C1}" presName="accent_5" presStyleCnt="0"/>
      <dgm:spPr/>
    </dgm:pt>
    <dgm:pt modelId="{60A0ADBF-FA4E-184D-840C-963C6B2AFEDB}" type="pres">
      <dgm:prSet presAssocID="{E3201580-A109-5A44-8C49-17D36B80F1C1}" presName="accentRepeatNode" presStyleLbl="solidFgAcc1" presStyleIdx="4" presStyleCnt="7"/>
      <dgm:spPr/>
    </dgm:pt>
    <dgm:pt modelId="{C0DE98BC-6D02-324B-81C8-2AAAA74DD21A}" type="pres">
      <dgm:prSet presAssocID="{4953EDD5-DBF7-104D-945A-D83D4AA62368}" presName="text_6" presStyleLbl="node1" presStyleIdx="5" presStyleCnt="7">
        <dgm:presLayoutVars>
          <dgm:bulletEnabled val="1"/>
        </dgm:presLayoutVars>
      </dgm:prSet>
      <dgm:spPr/>
    </dgm:pt>
    <dgm:pt modelId="{A2DB1B04-6231-DB43-ADFB-F2FE0837DFFC}" type="pres">
      <dgm:prSet presAssocID="{4953EDD5-DBF7-104D-945A-D83D4AA62368}" presName="accent_6" presStyleCnt="0"/>
      <dgm:spPr/>
    </dgm:pt>
    <dgm:pt modelId="{ED3690C3-D238-D44D-85E6-AC5485C8025B}" type="pres">
      <dgm:prSet presAssocID="{4953EDD5-DBF7-104D-945A-D83D4AA62368}" presName="accentRepeatNode" presStyleLbl="solidFgAcc1" presStyleIdx="5" presStyleCnt="7"/>
      <dgm:spPr/>
    </dgm:pt>
    <dgm:pt modelId="{C620D095-1715-6340-9D66-ADB066E5079E}" type="pres">
      <dgm:prSet presAssocID="{EBADF4CB-9071-FB48-83D5-E51409FFD83E}" presName="text_7" presStyleLbl="node1" presStyleIdx="6" presStyleCnt="7">
        <dgm:presLayoutVars>
          <dgm:bulletEnabled val="1"/>
        </dgm:presLayoutVars>
      </dgm:prSet>
      <dgm:spPr/>
    </dgm:pt>
    <dgm:pt modelId="{9E43B75E-BA2E-7042-AB7A-3C9EDC987511}" type="pres">
      <dgm:prSet presAssocID="{EBADF4CB-9071-FB48-83D5-E51409FFD83E}" presName="accent_7" presStyleCnt="0"/>
      <dgm:spPr/>
    </dgm:pt>
    <dgm:pt modelId="{DB7EE9B7-D4D2-E240-88BA-8C0CF8F15A32}" type="pres">
      <dgm:prSet presAssocID="{EBADF4CB-9071-FB48-83D5-E51409FFD83E}" presName="accentRepeatNode" presStyleLbl="solidFgAcc1" presStyleIdx="6" presStyleCnt="7"/>
      <dgm:spPr/>
    </dgm:pt>
  </dgm:ptLst>
  <dgm:cxnLst>
    <dgm:cxn modelId="{07A16418-C229-CF48-AF6F-CAC325081C5F}" type="presOf" srcId="{E3201580-A109-5A44-8C49-17D36B80F1C1}" destId="{590E81FF-18CD-284B-BED1-DF9EE3528950}" srcOrd="0" destOrd="0" presId="urn:microsoft.com/office/officeart/2008/layout/VerticalCurvedList"/>
    <dgm:cxn modelId="{9082761D-8505-8643-8909-5513F534FC87}" srcId="{CC2CF651-80C9-B14C-8890-C384E9E6541B}" destId="{4953EDD5-DBF7-104D-945A-D83D4AA62368}" srcOrd="5" destOrd="0" parTransId="{3D28E0F9-2631-C04A-A6A0-0FFC5DA8DAF5}" sibTransId="{70600D14-8002-4348-B5AB-94D786E9B091}"/>
    <dgm:cxn modelId="{70F2B54E-F780-084B-823D-08223468391C}" type="presOf" srcId="{7D3BB20D-D517-7F41-B20B-A7EE95970E01}" destId="{84E8F140-945F-FB41-AD81-AEF91CC52183}" srcOrd="0" destOrd="0" presId="urn:microsoft.com/office/officeart/2008/layout/VerticalCurvedList"/>
    <dgm:cxn modelId="{8395695A-4574-B443-9D1E-73648FB03C2D}" srcId="{CC2CF651-80C9-B14C-8890-C384E9E6541B}" destId="{EBADF4CB-9071-FB48-83D5-E51409FFD83E}" srcOrd="6" destOrd="0" parTransId="{221229C7-ABD7-0C4B-9E04-3ECDE6F9C0F0}" sibTransId="{C3CB421E-12C1-9447-B9C2-8CB15E578D51}"/>
    <dgm:cxn modelId="{1C5C595B-0F45-AC46-B9AD-F513C8532206}" srcId="{CC2CF651-80C9-B14C-8890-C384E9E6541B}" destId="{7D3BB20D-D517-7F41-B20B-A7EE95970E01}" srcOrd="3" destOrd="0" parTransId="{300A73B2-931D-984A-A43B-3D917BEE0F87}" sibTransId="{39F7D1E9-B0B5-D645-9B56-6ED7085BFEF8}"/>
    <dgm:cxn modelId="{E5BF1963-2FF9-514F-B48E-E9606E22B44A}" srcId="{CC2CF651-80C9-B14C-8890-C384E9E6541B}" destId="{E3201580-A109-5A44-8C49-17D36B80F1C1}" srcOrd="4" destOrd="0" parTransId="{28AE4733-6176-4847-BC1D-996B70FD9504}" sibTransId="{172FBD60-2E46-A44D-8C98-37EC5E569423}"/>
    <dgm:cxn modelId="{80DF9468-FE8C-0141-9D24-CFD0D5FBE573}" srcId="{CC2CF651-80C9-B14C-8890-C384E9E6541B}" destId="{73C53699-0A68-4847-A7B4-282502B4B041}" srcOrd="1" destOrd="0" parTransId="{2149F596-E408-9541-A57F-7C3A34628C5A}" sibTransId="{199E2627-7B7B-BB43-942F-E74C2B909B38}"/>
    <dgm:cxn modelId="{3E9B7472-6C0E-7A4B-BC87-9ABBD7850AF7}" type="presOf" srcId="{4953EDD5-DBF7-104D-945A-D83D4AA62368}" destId="{C0DE98BC-6D02-324B-81C8-2AAAA74DD21A}" srcOrd="0" destOrd="0" presId="urn:microsoft.com/office/officeart/2008/layout/VerticalCurvedList"/>
    <dgm:cxn modelId="{AC771175-B244-974E-ABBD-625914D53B86}" type="presOf" srcId="{22732F63-8862-9E41-97EF-C10CA9EA26F4}" destId="{32223203-B680-8347-B51E-93960A7A7BCB}" srcOrd="0" destOrd="0" presId="urn:microsoft.com/office/officeart/2008/layout/VerticalCurvedList"/>
    <dgm:cxn modelId="{23B02E80-E277-FF42-AFA3-937CDCCE315D}" type="presOf" srcId="{8507A6F4-1C8C-0949-82B7-376FB3F6744C}" destId="{8093F084-95C2-B74B-9C6C-EE8EFE6922CA}" srcOrd="0" destOrd="0" presId="urn:microsoft.com/office/officeart/2008/layout/VerticalCurvedList"/>
    <dgm:cxn modelId="{ACCEF984-C2BA-8C41-8CA8-EA8D69544E9E}" type="presOf" srcId="{C9B79E58-B386-FC49-A30A-F0819679C34B}" destId="{4AF821ED-BB0A-B344-914C-275AC15A4E33}" srcOrd="0" destOrd="0" presId="urn:microsoft.com/office/officeart/2008/layout/VerticalCurvedList"/>
    <dgm:cxn modelId="{EE8BCEC9-00ED-F44F-9E59-2CF70953B8D2}" srcId="{CC2CF651-80C9-B14C-8890-C384E9E6541B}" destId="{22732F63-8862-9E41-97EF-C10CA9EA26F4}" srcOrd="2" destOrd="0" parTransId="{3184B66B-547A-154E-AC77-5130FA99B187}" sibTransId="{2A5B5282-77F5-0747-8417-FA42F7FA08EF}"/>
    <dgm:cxn modelId="{351175DC-47C4-4846-AFBC-63F8260C0961}" type="presOf" srcId="{EBADF4CB-9071-FB48-83D5-E51409FFD83E}" destId="{C620D095-1715-6340-9D66-ADB066E5079E}" srcOrd="0" destOrd="0" presId="urn:microsoft.com/office/officeart/2008/layout/VerticalCurvedList"/>
    <dgm:cxn modelId="{48CBD7DD-F3CD-364B-B9D4-562A13F18D00}" type="presOf" srcId="{73C53699-0A68-4847-A7B4-282502B4B041}" destId="{546BE713-6023-9D46-AD5B-B59DA52F0062}" srcOrd="0" destOrd="0" presId="urn:microsoft.com/office/officeart/2008/layout/VerticalCurvedList"/>
    <dgm:cxn modelId="{71DAA1EA-FC82-DF42-9795-6B1991151DD0}" srcId="{CC2CF651-80C9-B14C-8890-C384E9E6541B}" destId="{C9B79E58-B386-FC49-A30A-F0819679C34B}" srcOrd="0" destOrd="0" parTransId="{5EFFD7EE-4BB1-0443-B6D1-5BF5D584497A}" sibTransId="{8507A6F4-1C8C-0949-82B7-376FB3F6744C}"/>
    <dgm:cxn modelId="{F29114F6-A4A7-0945-9E7A-102D62EF6590}" type="presOf" srcId="{CC2CF651-80C9-B14C-8890-C384E9E6541B}" destId="{128B1F5C-17DC-D44D-9260-4706E5785DB8}" srcOrd="0" destOrd="0" presId="urn:microsoft.com/office/officeart/2008/layout/VerticalCurvedList"/>
    <dgm:cxn modelId="{120DBA3D-4545-A942-B68E-4EC47DF5EAB0}" type="presParOf" srcId="{128B1F5C-17DC-D44D-9260-4706E5785DB8}" destId="{71C95363-558E-544E-9E4E-9E4B3F93990C}" srcOrd="0" destOrd="0" presId="urn:microsoft.com/office/officeart/2008/layout/VerticalCurvedList"/>
    <dgm:cxn modelId="{DA6C2055-2A8E-1C49-8AF4-09AFA5DF4C19}" type="presParOf" srcId="{71C95363-558E-544E-9E4E-9E4B3F93990C}" destId="{FEFFB5FE-7C28-0A45-B127-4DA23E9CD636}" srcOrd="0" destOrd="0" presId="urn:microsoft.com/office/officeart/2008/layout/VerticalCurvedList"/>
    <dgm:cxn modelId="{AC907680-DC7F-5749-A957-E27B8AA13C39}" type="presParOf" srcId="{FEFFB5FE-7C28-0A45-B127-4DA23E9CD636}" destId="{389DDF0D-66CA-744A-92B1-E36F00C8F67D}" srcOrd="0" destOrd="0" presId="urn:microsoft.com/office/officeart/2008/layout/VerticalCurvedList"/>
    <dgm:cxn modelId="{F7E41EA0-0B23-824B-9473-C47EF36C02FA}" type="presParOf" srcId="{FEFFB5FE-7C28-0A45-B127-4DA23E9CD636}" destId="{8093F084-95C2-B74B-9C6C-EE8EFE6922CA}" srcOrd="1" destOrd="0" presId="urn:microsoft.com/office/officeart/2008/layout/VerticalCurvedList"/>
    <dgm:cxn modelId="{E8476C50-68F9-EE4E-B50E-438BD9F27DB8}" type="presParOf" srcId="{FEFFB5FE-7C28-0A45-B127-4DA23E9CD636}" destId="{2F4B7415-3036-CA41-8147-2E8E159D7C0E}" srcOrd="2" destOrd="0" presId="urn:microsoft.com/office/officeart/2008/layout/VerticalCurvedList"/>
    <dgm:cxn modelId="{6EBB66D1-2940-5C45-A888-71398802A4FF}" type="presParOf" srcId="{FEFFB5FE-7C28-0A45-B127-4DA23E9CD636}" destId="{BA47D33F-7DFC-8C4A-9322-D4D6B86484CB}" srcOrd="3" destOrd="0" presId="urn:microsoft.com/office/officeart/2008/layout/VerticalCurvedList"/>
    <dgm:cxn modelId="{6C4AF39A-53BD-6548-BE21-1337F6EA3EB5}" type="presParOf" srcId="{71C95363-558E-544E-9E4E-9E4B3F93990C}" destId="{4AF821ED-BB0A-B344-914C-275AC15A4E33}" srcOrd="1" destOrd="0" presId="urn:microsoft.com/office/officeart/2008/layout/VerticalCurvedList"/>
    <dgm:cxn modelId="{1A2CCD78-D9FB-0144-8887-EDF3A3E8874B}" type="presParOf" srcId="{71C95363-558E-544E-9E4E-9E4B3F93990C}" destId="{9A7B289E-5FF0-0D49-A538-91F03D5B7C09}" srcOrd="2" destOrd="0" presId="urn:microsoft.com/office/officeart/2008/layout/VerticalCurvedList"/>
    <dgm:cxn modelId="{F41D6A2B-89C1-6F4C-B28B-F3B04CD1F75E}" type="presParOf" srcId="{9A7B289E-5FF0-0D49-A538-91F03D5B7C09}" destId="{A3D1A30F-51A0-0045-AAD8-61E0310A1403}" srcOrd="0" destOrd="0" presId="urn:microsoft.com/office/officeart/2008/layout/VerticalCurvedList"/>
    <dgm:cxn modelId="{8A52903E-8F98-1043-BB36-75FD7C77E5D5}" type="presParOf" srcId="{71C95363-558E-544E-9E4E-9E4B3F93990C}" destId="{546BE713-6023-9D46-AD5B-B59DA52F0062}" srcOrd="3" destOrd="0" presId="urn:microsoft.com/office/officeart/2008/layout/VerticalCurvedList"/>
    <dgm:cxn modelId="{7A3B771E-D16C-7546-96FE-0C8DEA983465}" type="presParOf" srcId="{71C95363-558E-544E-9E4E-9E4B3F93990C}" destId="{37F98B27-FFC2-5F4A-A37F-346D69F76CD3}" srcOrd="4" destOrd="0" presId="urn:microsoft.com/office/officeart/2008/layout/VerticalCurvedList"/>
    <dgm:cxn modelId="{F39BB241-5EF5-7742-B171-D504696E3A82}" type="presParOf" srcId="{37F98B27-FFC2-5F4A-A37F-346D69F76CD3}" destId="{F4CBF73E-8CDF-DF4B-BAFA-78F9ECD52481}" srcOrd="0" destOrd="0" presId="urn:microsoft.com/office/officeart/2008/layout/VerticalCurvedList"/>
    <dgm:cxn modelId="{3EEF77AB-31A0-F943-9196-A853B0D43108}" type="presParOf" srcId="{71C95363-558E-544E-9E4E-9E4B3F93990C}" destId="{32223203-B680-8347-B51E-93960A7A7BCB}" srcOrd="5" destOrd="0" presId="urn:microsoft.com/office/officeart/2008/layout/VerticalCurvedList"/>
    <dgm:cxn modelId="{3D672C64-1C71-F546-AE3C-684FEF958652}" type="presParOf" srcId="{71C95363-558E-544E-9E4E-9E4B3F93990C}" destId="{A7C3788B-D387-8D42-893C-52F4A1BF0DB6}" srcOrd="6" destOrd="0" presId="urn:microsoft.com/office/officeart/2008/layout/VerticalCurvedList"/>
    <dgm:cxn modelId="{46FB5C5F-8C12-2644-8E31-126230C75A93}" type="presParOf" srcId="{A7C3788B-D387-8D42-893C-52F4A1BF0DB6}" destId="{6EDB97A6-0BD6-BE40-B136-DD6C3C5E5190}" srcOrd="0" destOrd="0" presId="urn:microsoft.com/office/officeart/2008/layout/VerticalCurvedList"/>
    <dgm:cxn modelId="{C31267D9-C694-2141-91E9-BF0CCFBED45E}" type="presParOf" srcId="{71C95363-558E-544E-9E4E-9E4B3F93990C}" destId="{84E8F140-945F-FB41-AD81-AEF91CC52183}" srcOrd="7" destOrd="0" presId="urn:microsoft.com/office/officeart/2008/layout/VerticalCurvedList"/>
    <dgm:cxn modelId="{41523572-5D73-6842-A5AA-C4CEE9AC38F9}" type="presParOf" srcId="{71C95363-558E-544E-9E4E-9E4B3F93990C}" destId="{8E2646FB-62FC-8B4B-B128-AD9F59B43DDB}" srcOrd="8" destOrd="0" presId="urn:microsoft.com/office/officeart/2008/layout/VerticalCurvedList"/>
    <dgm:cxn modelId="{8E5468A6-15CC-9A49-BA28-B8665CF2F5F5}" type="presParOf" srcId="{8E2646FB-62FC-8B4B-B128-AD9F59B43DDB}" destId="{562B3428-E0AF-8747-A42B-285675CFF82C}" srcOrd="0" destOrd="0" presId="urn:microsoft.com/office/officeart/2008/layout/VerticalCurvedList"/>
    <dgm:cxn modelId="{8FC475EB-A058-6A46-8682-CD9F41679C2D}" type="presParOf" srcId="{71C95363-558E-544E-9E4E-9E4B3F93990C}" destId="{590E81FF-18CD-284B-BED1-DF9EE3528950}" srcOrd="9" destOrd="0" presId="urn:microsoft.com/office/officeart/2008/layout/VerticalCurvedList"/>
    <dgm:cxn modelId="{417E94B8-59D2-A944-970C-EBF816F73C5D}" type="presParOf" srcId="{71C95363-558E-544E-9E4E-9E4B3F93990C}" destId="{9627969A-867C-F94A-89A2-D971FED8FCB4}" srcOrd="10" destOrd="0" presId="urn:microsoft.com/office/officeart/2008/layout/VerticalCurvedList"/>
    <dgm:cxn modelId="{B4DC5B49-C35A-0849-9FE3-65967D83BBBC}" type="presParOf" srcId="{9627969A-867C-F94A-89A2-D971FED8FCB4}" destId="{60A0ADBF-FA4E-184D-840C-963C6B2AFEDB}" srcOrd="0" destOrd="0" presId="urn:microsoft.com/office/officeart/2008/layout/VerticalCurvedList"/>
    <dgm:cxn modelId="{470DB4D7-6C6A-8240-81BE-43FA3B1FD3C3}" type="presParOf" srcId="{71C95363-558E-544E-9E4E-9E4B3F93990C}" destId="{C0DE98BC-6D02-324B-81C8-2AAAA74DD21A}" srcOrd="11" destOrd="0" presId="urn:microsoft.com/office/officeart/2008/layout/VerticalCurvedList"/>
    <dgm:cxn modelId="{A8FB5F6F-187F-334B-8DAC-F784FC01D69B}" type="presParOf" srcId="{71C95363-558E-544E-9E4E-9E4B3F93990C}" destId="{A2DB1B04-6231-DB43-ADFB-F2FE0837DFFC}" srcOrd="12" destOrd="0" presId="urn:microsoft.com/office/officeart/2008/layout/VerticalCurvedList"/>
    <dgm:cxn modelId="{B2429100-C7F3-F043-BB57-0385185E08B7}" type="presParOf" srcId="{A2DB1B04-6231-DB43-ADFB-F2FE0837DFFC}" destId="{ED3690C3-D238-D44D-85E6-AC5485C8025B}" srcOrd="0" destOrd="0" presId="urn:microsoft.com/office/officeart/2008/layout/VerticalCurvedList"/>
    <dgm:cxn modelId="{8A4546CB-A46D-534F-B550-77816E1439D6}" type="presParOf" srcId="{71C95363-558E-544E-9E4E-9E4B3F93990C}" destId="{C620D095-1715-6340-9D66-ADB066E5079E}" srcOrd="13" destOrd="0" presId="urn:microsoft.com/office/officeart/2008/layout/VerticalCurvedList"/>
    <dgm:cxn modelId="{09DDE115-8099-ED45-BB66-07EAA25B3C12}" type="presParOf" srcId="{71C95363-558E-544E-9E4E-9E4B3F93990C}" destId="{9E43B75E-BA2E-7042-AB7A-3C9EDC987511}" srcOrd="14" destOrd="0" presId="urn:microsoft.com/office/officeart/2008/layout/VerticalCurvedList"/>
    <dgm:cxn modelId="{9E715795-C4E5-634B-B712-A3E66F16A77E}" type="presParOf" srcId="{9E43B75E-BA2E-7042-AB7A-3C9EDC987511}" destId="{DB7EE9B7-D4D2-E240-88BA-8C0CF8F15A32}"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C2CF651-80C9-B14C-8890-C384E9E6541B}" type="doc">
      <dgm:prSet loTypeId="urn:microsoft.com/office/officeart/2008/layout/VerticalCurvedList" loCatId="list" qsTypeId="urn:microsoft.com/office/officeart/2005/8/quickstyle/simple1" qsCatId="simple" csTypeId="urn:microsoft.com/office/officeart/2005/8/colors/colorful5" csCatId="colorful" phldr="1"/>
      <dgm:spPr/>
      <dgm:t>
        <a:bodyPr/>
        <a:lstStyle/>
        <a:p>
          <a:endParaRPr lang="en-US"/>
        </a:p>
      </dgm:t>
    </dgm:pt>
    <dgm:pt modelId="{C9B79E58-B386-FC49-A30A-F0819679C34B}">
      <dgm:prSet phldrT="[Text]"/>
      <dgm:spPr/>
      <dgm:t>
        <a:bodyPr/>
        <a:lstStyle/>
        <a:p>
          <a:r>
            <a:rPr lang="en-US" dirty="0"/>
            <a:t>world </a:t>
          </a:r>
        </a:p>
      </dgm:t>
    </dgm:pt>
    <dgm:pt modelId="{5EFFD7EE-4BB1-0443-B6D1-5BF5D584497A}" type="parTrans" cxnId="{71DAA1EA-FC82-DF42-9795-6B1991151DD0}">
      <dgm:prSet/>
      <dgm:spPr/>
      <dgm:t>
        <a:bodyPr/>
        <a:lstStyle/>
        <a:p>
          <a:endParaRPr lang="en-US"/>
        </a:p>
      </dgm:t>
    </dgm:pt>
    <dgm:pt modelId="{8507A6F4-1C8C-0949-82B7-376FB3F6744C}" type="sibTrans" cxnId="{71DAA1EA-FC82-DF42-9795-6B1991151DD0}">
      <dgm:prSet/>
      <dgm:spPr/>
      <dgm:t>
        <a:bodyPr/>
        <a:lstStyle/>
        <a:p>
          <a:endParaRPr lang="en-US"/>
        </a:p>
      </dgm:t>
    </dgm:pt>
    <dgm:pt modelId="{73C53699-0A68-4847-A7B4-282502B4B041}">
      <dgm:prSet/>
      <dgm:spPr/>
      <dgm:t>
        <a:bodyPr/>
        <a:lstStyle/>
        <a:p>
          <a:pPr rtl="0"/>
          <a:r>
            <a:rPr lang="en-US" dirty="0"/>
            <a:t>known goals</a:t>
          </a:r>
        </a:p>
      </dgm:t>
    </dgm:pt>
    <dgm:pt modelId="{2149F596-E408-9541-A57F-7C3A34628C5A}" type="parTrans" cxnId="{80DF9468-FE8C-0141-9D24-CFD0D5FBE573}">
      <dgm:prSet/>
      <dgm:spPr/>
      <dgm:t>
        <a:bodyPr/>
        <a:lstStyle/>
        <a:p>
          <a:endParaRPr lang="en-US"/>
        </a:p>
      </dgm:t>
    </dgm:pt>
    <dgm:pt modelId="{199E2627-7B7B-BB43-942F-E74C2B909B38}" type="sibTrans" cxnId="{80DF9468-FE8C-0141-9D24-CFD0D5FBE573}">
      <dgm:prSet/>
      <dgm:spPr/>
      <dgm:t>
        <a:bodyPr/>
        <a:lstStyle/>
        <a:p>
          <a:endParaRPr lang="en-US"/>
        </a:p>
      </dgm:t>
    </dgm:pt>
    <dgm:pt modelId="{22732F63-8862-9E41-97EF-C10CA9EA26F4}">
      <dgm:prSet/>
      <dgm:spPr/>
      <dgm:t>
        <a:bodyPr/>
        <a:lstStyle/>
        <a:p>
          <a:pPr rtl="0"/>
          <a:r>
            <a:rPr lang="en-US" dirty="0"/>
            <a:t>available actions</a:t>
          </a:r>
        </a:p>
      </dgm:t>
    </dgm:pt>
    <dgm:pt modelId="{3184B66B-547A-154E-AC77-5130FA99B187}" type="parTrans" cxnId="{EE8BCEC9-00ED-F44F-9E59-2CF70953B8D2}">
      <dgm:prSet/>
      <dgm:spPr/>
      <dgm:t>
        <a:bodyPr/>
        <a:lstStyle/>
        <a:p>
          <a:endParaRPr lang="en-US"/>
        </a:p>
      </dgm:t>
    </dgm:pt>
    <dgm:pt modelId="{2A5B5282-77F5-0747-8417-FA42F7FA08EF}" type="sibTrans" cxnId="{EE8BCEC9-00ED-F44F-9E59-2CF70953B8D2}">
      <dgm:prSet/>
      <dgm:spPr/>
      <dgm:t>
        <a:bodyPr/>
        <a:lstStyle/>
        <a:p>
          <a:endParaRPr lang="en-US"/>
        </a:p>
      </dgm:t>
    </dgm:pt>
    <dgm:pt modelId="{7D3BB20D-D517-7F41-B20B-A7EE95970E01}">
      <dgm:prSet/>
      <dgm:spPr/>
      <dgm:t>
        <a:bodyPr/>
        <a:lstStyle/>
        <a:p>
          <a:pPr rtl="0"/>
          <a:r>
            <a:rPr lang="en-US" dirty="0"/>
            <a:t> transition function probability from S’ to S </a:t>
          </a:r>
        </a:p>
      </dgm:t>
    </dgm:pt>
    <dgm:pt modelId="{300A73B2-931D-984A-A43B-3D917BEE0F87}" type="parTrans" cxnId="{1C5C595B-0F45-AC46-B9AD-F513C8532206}">
      <dgm:prSet/>
      <dgm:spPr/>
      <dgm:t>
        <a:bodyPr/>
        <a:lstStyle/>
        <a:p>
          <a:endParaRPr lang="en-US"/>
        </a:p>
      </dgm:t>
    </dgm:pt>
    <dgm:pt modelId="{39F7D1E9-B0B5-D645-9B56-6ED7085BFEF8}" type="sibTrans" cxnId="{1C5C595B-0F45-AC46-B9AD-F513C8532206}">
      <dgm:prSet/>
      <dgm:spPr/>
      <dgm:t>
        <a:bodyPr/>
        <a:lstStyle/>
        <a:p>
          <a:endParaRPr lang="en-US"/>
        </a:p>
      </dgm:t>
    </dgm:pt>
    <dgm:pt modelId="{E3201580-A109-5A44-8C49-17D36B80F1C1}">
      <dgm:prSet/>
      <dgm:spPr/>
      <dgm:t>
        <a:bodyPr/>
        <a:lstStyle/>
        <a:p>
          <a:pPr rtl="0"/>
          <a:r>
            <a:rPr lang="en-US" dirty="0"/>
            <a:t>cost of preforming action A given state S</a:t>
          </a:r>
        </a:p>
      </dgm:t>
    </dgm:pt>
    <dgm:pt modelId="{28AE4733-6176-4847-BC1D-996B70FD9504}" type="parTrans" cxnId="{E5BF1963-2FF9-514F-B48E-E9606E22B44A}">
      <dgm:prSet/>
      <dgm:spPr/>
      <dgm:t>
        <a:bodyPr/>
        <a:lstStyle/>
        <a:p>
          <a:endParaRPr lang="en-US"/>
        </a:p>
      </dgm:t>
    </dgm:pt>
    <dgm:pt modelId="{172FBD60-2E46-A44D-8C98-37EC5E569423}" type="sibTrans" cxnId="{E5BF1963-2FF9-514F-B48E-E9606E22B44A}">
      <dgm:prSet/>
      <dgm:spPr/>
      <dgm:t>
        <a:bodyPr/>
        <a:lstStyle/>
        <a:p>
          <a:endParaRPr lang="en-US"/>
        </a:p>
      </dgm:t>
    </dgm:pt>
    <dgm:pt modelId="{4953EDD5-DBF7-104D-945A-D83D4AA62368}">
      <dgm:prSet/>
      <dgm:spPr/>
      <dgm:t>
        <a:bodyPr/>
        <a:lstStyle/>
        <a:p>
          <a:pPr rtl="0"/>
          <a:r>
            <a:rPr lang="en-US"/>
            <a:t>H – number of look ahead steps</a:t>
          </a:r>
          <a:endParaRPr lang="en-US" dirty="0"/>
        </a:p>
      </dgm:t>
    </dgm:pt>
    <dgm:pt modelId="{3D28E0F9-2631-C04A-A6A0-0FFC5DA8DAF5}" type="parTrans" cxnId="{9082761D-8505-8643-8909-5513F534FC87}">
      <dgm:prSet/>
      <dgm:spPr/>
      <dgm:t>
        <a:bodyPr/>
        <a:lstStyle/>
        <a:p>
          <a:endParaRPr lang="en-US"/>
        </a:p>
      </dgm:t>
    </dgm:pt>
    <dgm:pt modelId="{70600D14-8002-4348-B5AB-94D786E9B091}" type="sibTrans" cxnId="{9082761D-8505-8643-8909-5513F534FC87}">
      <dgm:prSet/>
      <dgm:spPr/>
      <dgm:t>
        <a:bodyPr/>
        <a:lstStyle/>
        <a:p>
          <a:endParaRPr lang="en-US"/>
        </a:p>
      </dgm:t>
    </dgm:pt>
    <dgm:pt modelId="{EBADF4CB-9071-FB48-83D5-E51409FFD83E}">
      <dgm:prSet/>
      <dgm:spPr/>
      <dgm:t>
        <a:bodyPr/>
        <a:lstStyle/>
        <a:p>
          <a:pPr rtl="0"/>
          <a:r>
            <a:rPr lang="en-US" dirty="0"/>
            <a:t>P – distribution of future goals</a:t>
          </a:r>
        </a:p>
      </dgm:t>
    </dgm:pt>
    <dgm:pt modelId="{221229C7-ABD7-0C4B-9E04-3ECDE6F9C0F0}" type="parTrans" cxnId="{8395695A-4574-B443-9D1E-73648FB03C2D}">
      <dgm:prSet/>
      <dgm:spPr/>
      <dgm:t>
        <a:bodyPr/>
        <a:lstStyle/>
        <a:p>
          <a:endParaRPr lang="en-US"/>
        </a:p>
      </dgm:t>
    </dgm:pt>
    <dgm:pt modelId="{C3CB421E-12C1-9447-B9C2-8CB15E578D51}" type="sibTrans" cxnId="{8395695A-4574-B443-9D1E-73648FB03C2D}">
      <dgm:prSet/>
      <dgm:spPr/>
      <dgm:t>
        <a:bodyPr/>
        <a:lstStyle/>
        <a:p>
          <a:endParaRPr lang="en-US"/>
        </a:p>
      </dgm:t>
    </dgm:pt>
    <dgm:pt modelId="{128B1F5C-17DC-D44D-9260-4706E5785DB8}" type="pres">
      <dgm:prSet presAssocID="{CC2CF651-80C9-B14C-8890-C384E9E6541B}" presName="Name0" presStyleCnt="0">
        <dgm:presLayoutVars>
          <dgm:chMax val="7"/>
          <dgm:chPref val="7"/>
          <dgm:dir/>
        </dgm:presLayoutVars>
      </dgm:prSet>
      <dgm:spPr/>
    </dgm:pt>
    <dgm:pt modelId="{71C95363-558E-544E-9E4E-9E4B3F93990C}" type="pres">
      <dgm:prSet presAssocID="{CC2CF651-80C9-B14C-8890-C384E9E6541B}" presName="Name1" presStyleCnt="0"/>
      <dgm:spPr/>
    </dgm:pt>
    <dgm:pt modelId="{FEFFB5FE-7C28-0A45-B127-4DA23E9CD636}" type="pres">
      <dgm:prSet presAssocID="{CC2CF651-80C9-B14C-8890-C384E9E6541B}" presName="cycle" presStyleCnt="0"/>
      <dgm:spPr/>
    </dgm:pt>
    <dgm:pt modelId="{389DDF0D-66CA-744A-92B1-E36F00C8F67D}" type="pres">
      <dgm:prSet presAssocID="{CC2CF651-80C9-B14C-8890-C384E9E6541B}" presName="srcNode" presStyleLbl="node1" presStyleIdx="0" presStyleCnt="7"/>
      <dgm:spPr/>
    </dgm:pt>
    <dgm:pt modelId="{8093F084-95C2-B74B-9C6C-EE8EFE6922CA}" type="pres">
      <dgm:prSet presAssocID="{CC2CF651-80C9-B14C-8890-C384E9E6541B}" presName="conn" presStyleLbl="parChTrans1D2" presStyleIdx="0" presStyleCnt="1"/>
      <dgm:spPr/>
    </dgm:pt>
    <dgm:pt modelId="{2F4B7415-3036-CA41-8147-2E8E159D7C0E}" type="pres">
      <dgm:prSet presAssocID="{CC2CF651-80C9-B14C-8890-C384E9E6541B}" presName="extraNode" presStyleLbl="node1" presStyleIdx="0" presStyleCnt="7"/>
      <dgm:spPr/>
    </dgm:pt>
    <dgm:pt modelId="{BA47D33F-7DFC-8C4A-9322-D4D6B86484CB}" type="pres">
      <dgm:prSet presAssocID="{CC2CF651-80C9-B14C-8890-C384E9E6541B}" presName="dstNode" presStyleLbl="node1" presStyleIdx="0" presStyleCnt="7"/>
      <dgm:spPr/>
    </dgm:pt>
    <dgm:pt modelId="{4AF821ED-BB0A-B344-914C-275AC15A4E33}" type="pres">
      <dgm:prSet presAssocID="{C9B79E58-B386-FC49-A30A-F0819679C34B}" presName="text_1" presStyleLbl="node1" presStyleIdx="0" presStyleCnt="7">
        <dgm:presLayoutVars>
          <dgm:bulletEnabled val="1"/>
        </dgm:presLayoutVars>
      </dgm:prSet>
      <dgm:spPr/>
    </dgm:pt>
    <dgm:pt modelId="{9A7B289E-5FF0-0D49-A538-91F03D5B7C09}" type="pres">
      <dgm:prSet presAssocID="{C9B79E58-B386-FC49-A30A-F0819679C34B}" presName="accent_1" presStyleCnt="0"/>
      <dgm:spPr/>
    </dgm:pt>
    <dgm:pt modelId="{A3D1A30F-51A0-0045-AAD8-61E0310A1403}" type="pres">
      <dgm:prSet presAssocID="{C9B79E58-B386-FC49-A30A-F0819679C34B}" presName="accentRepeatNode" presStyleLbl="solidFgAcc1" presStyleIdx="0" presStyleCnt="7"/>
      <dgm:spPr/>
    </dgm:pt>
    <dgm:pt modelId="{546BE713-6023-9D46-AD5B-B59DA52F0062}" type="pres">
      <dgm:prSet presAssocID="{73C53699-0A68-4847-A7B4-282502B4B041}" presName="text_2" presStyleLbl="node1" presStyleIdx="1" presStyleCnt="7">
        <dgm:presLayoutVars>
          <dgm:bulletEnabled val="1"/>
        </dgm:presLayoutVars>
      </dgm:prSet>
      <dgm:spPr/>
    </dgm:pt>
    <dgm:pt modelId="{37F98B27-FFC2-5F4A-A37F-346D69F76CD3}" type="pres">
      <dgm:prSet presAssocID="{73C53699-0A68-4847-A7B4-282502B4B041}" presName="accent_2" presStyleCnt="0"/>
      <dgm:spPr/>
    </dgm:pt>
    <dgm:pt modelId="{F4CBF73E-8CDF-DF4B-BAFA-78F9ECD52481}" type="pres">
      <dgm:prSet presAssocID="{73C53699-0A68-4847-A7B4-282502B4B041}" presName="accentRepeatNode" presStyleLbl="solidFgAcc1" presStyleIdx="1" presStyleCnt="7"/>
      <dgm:spPr/>
    </dgm:pt>
    <dgm:pt modelId="{32223203-B680-8347-B51E-93960A7A7BCB}" type="pres">
      <dgm:prSet presAssocID="{22732F63-8862-9E41-97EF-C10CA9EA26F4}" presName="text_3" presStyleLbl="node1" presStyleIdx="2" presStyleCnt="7">
        <dgm:presLayoutVars>
          <dgm:bulletEnabled val="1"/>
        </dgm:presLayoutVars>
      </dgm:prSet>
      <dgm:spPr/>
    </dgm:pt>
    <dgm:pt modelId="{A7C3788B-D387-8D42-893C-52F4A1BF0DB6}" type="pres">
      <dgm:prSet presAssocID="{22732F63-8862-9E41-97EF-C10CA9EA26F4}" presName="accent_3" presStyleCnt="0"/>
      <dgm:spPr/>
    </dgm:pt>
    <dgm:pt modelId="{6EDB97A6-0BD6-BE40-B136-DD6C3C5E5190}" type="pres">
      <dgm:prSet presAssocID="{22732F63-8862-9E41-97EF-C10CA9EA26F4}" presName="accentRepeatNode" presStyleLbl="solidFgAcc1" presStyleIdx="2" presStyleCnt="7"/>
      <dgm:spPr/>
    </dgm:pt>
    <dgm:pt modelId="{84E8F140-945F-FB41-AD81-AEF91CC52183}" type="pres">
      <dgm:prSet presAssocID="{7D3BB20D-D517-7F41-B20B-A7EE95970E01}" presName="text_4" presStyleLbl="node1" presStyleIdx="3" presStyleCnt="7">
        <dgm:presLayoutVars>
          <dgm:bulletEnabled val="1"/>
        </dgm:presLayoutVars>
      </dgm:prSet>
      <dgm:spPr/>
    </dgm:pt>
    <dgm:pt modelId="{8E2646FB-62FC-8B4B-B128-AD9F59B43DDB}" type="pres">
      <dgm:prSet presAssocID="{7D3BB20D-D517-7F41-B20B-A7EE95970E01}" presName="accent_4" presStyleCnt="0"/>
      <dgm:spPr/>
    </dgm:pt>
    <dgm:pt modelId="{562B3428-E0AF-8747-A42B-285675CFF82C}" type="pres">
      <dgm:prSet presAssocID="{7D3BB20D-D517-7F41-B20B-A7EE95970E01}" presName="accentRepeatNode" presStyleLbl="solidFgAcc1" presStyleIdx="3" presStyleCnt="7"/>
      <dgm:spPr/>
    </dgm:pt>
    <dgm:pt modelId="{590E81FF-18CD-284B-BED1-DF9EE3528950}" type="pres">
      <dgm:prSet presAssocID="{E3201580-A109-5A44-8C49-17D36B80F1C1}" presName="text_5" presStyleLbl="node1" presStyleIdx="4" presStyleCnt="7">
        <dgm:presLayoutVars>
          <dgm:bulletEnabled val="1"/>
        </dgm:presLayoutVars>
      </dgm:prSet>
      <dgm:spPr/>
    </dgm:pt>
    <dgm:pt modelId="{9627969A-867C-F94A-89A2-D971FED8FCB4}" type="pres">
      <dgm:prSet presAssocID="{E3201580-A109-5A44-8C49-17D36B80F1C1}" presName="accent_5" presStyleCnt="0"/>
      <dgm:spPr/>
    </dgm:pt>
    <dgm:pt modelId="{60A0ADBF-FA4E-184D-840C-963C6B2AFEDB}" type="pres">
      <dgm:prSet presAssocID="{E3201580-A109-5A44-8C49-17D36B80F1C1}" presName="accentRepeatNode" presStyleLbl="solidFgAcc1" presStyleIdx="4" presStyleCnt="7"/>
      <dgm:spPr/>
    </dgm:pt>
    <dgm:pt modelId="{C0DE98BC-6D02-324B-81C8-2AAAA74DD21A}" type="pres">
      <dgm:prSet presAssocID="{4953EDD5-DBF7-104D-945A-D83D4AA62368}" presName="text_6" presStyleLbl="node1" presStyleIdx="5" presStyleCnt="7">
        <dgm:presLayoutVars>
          <dgm:bulletEnabled val="1"/>
        </dgm:presLayoutVars>
      </dgm:prSet>
      <dgm:spPr/>
    </dgm:pt>
    <dgm:pt modelId="{A2DB1B04-6231-DB43-ADFB-F2FE0837DFFC}" type="pres">
      <dgm:prSet presAssocID="{4953EDD5-DBF7-104D-945A-D83D4AA62368}" presName="accent_6" presStyleCnt="0"/>
      <dgm:spPr/>
    </dgm:pt>
    <dgm:pt modelId="{ED3690C3-D238-D44D-85E6-AC5485C8025B}" type="pres">
      <dgm:prSet presAssocID="{4953EDD5-DBF7-104D-945A-D83D4AA62368}" presName="accentRepeatNode" presStyleLbl="solidFgAcc1" presStyleIdx="5" presStyleCnt="7"/>
      <dgm:spPr/>
    </dgm:pt>
    <dgm:pt modelId="{C620D095-1715-6340-9D66-ADB066E5079E}" type="pres">
      <dgm:prSet presAssocID="{EBADF4CB-9071-FB48-83D5-E51409FFD83E}" presName="text_7" presStyleLbl="node1" presStyleIdx="6" presStyleCnt="7">
        <dgm:presLayoutVars>
          <dgm:bulletEnabled val="1"/>
        </dgm:presLayoutVars>
      </dgm:prSet>
      <dgm:spPr/>
    </dgm:pt>
    <dgm:pt modelId="{9E43B75E-BA2E-7042-AB7A-3C9EDC987511}" type="pres">
      <dgm:prSet presAssocID="{EBADF4CB-9071-FB48-83D5-E51409FFD83E}" presName="accent_7" presStyleCnt="0"/>
      <dgm:spPr/>
    </dgm:pt>
    <dgm:pt modelId="{DB7EE9B7-D4D2-E240-88BA-8C0CF8F15A32}" type="pres">
      <dgm:prSet presAssocID="{EBADF4CB-9071-FB48-83D5-E51409FFD83E}" presName="accentRepeatNode" presStyleLbl="solidFgAcc1" presStyleIdx="6" presStyleCnt="7"/>
      <dgm:spPr/>
    </dgm:pt>
  </dgm:ptLst>
  <dgm:cxnLst>
    <dgm:cxn modelId="{07A16418-C229-CF48-AF6F-CAC325081C5F}" type="presOf" srcId="{E3201580-A109-5A44-8C49-17D36B80F1C1}" destId="{590E81FF-18CD-284B-BED1-DF9EE3528950}" srcOrd="0" destOrd="0" presId="urn:microsoft.com/office/officeart/2008/layout/VerticalCurvedList"/>
    <dgm:cxn modelId="{9082761D-8505-8643-8909-5513F534FC87}" srcId="{CC2CF651-80C9-B14C-8890-C384E9E6541B}" destId="{4953EDD5-DBF7-104D-945A-D83D4AA62368}" srcOrd="5" destOrd="0" parTransId="{3D28E0F9-2631-C04A-A6A0-0FFC5DA8DAF5}" sibTransId="{70600D14-8002-4348-B5AB-94D786E9B091}"/>
    <dgm:cxn modelId="{70F2B54E-F780-084B-823D-08223468391C}" type="presOf" srcId="{7D3BB20D-D517-7F41-B20B-A7EE95970E01}" destId="{84E8F140-945F-FB41-AD81-AEF91CC52183}" srcOrd="0" destOrd="0" presId="urn:microsoft.com/office/officeart/2008/layout/VerticalCurvedList"/>
    <dgm:cxn modelId="{8395695A-4574-B443-9D1E-73648FB03C2D}" srcId="{CC2CF651-80C9-B14C-8890-C384E9E6541B}" destId="{EBADF4CB-9071-FB48-83D5-E51409FFD83E}" srcOrd="6" destOrd="0" parTransId="{221229C7-ABD7-0C4B-9E04-3ECDE6F9C0F0}" sibTransId="{C3CB421E-12C1-9447-B9C2-8CB15E578D51}"/>
    <dgm:cxn modelId="{1C5C595B-0F45-AC46-B9AD-F513C8532206}" srcId="{CC2CF651-80C9-B14C-8890-C384E9E6541B}" destId="{7D3BB20D-D517-7F41-B20B-A7EE95970E01}" srcOrd="3" destOrd="0" parTransId="{300A73B2-931D-984A-A43B-3D917BEE0F87}" sibTransId="{39F7D1E9-B0B5-D645-9B56-6ED7085BFEF8}"/>
    <dgm:cxn modelId="{E5BF1963-2FF9-514F-B48E-E9606E22B44A}" srcId="{CC2CF651-80C9-B14C-8890-C384E9E6541B}" destId="{E3201580-A109-5A44-8C49-17D36B80F1C1}" srcOrd="4" destOrd="0" parTransId="{28AE4733-6176-4847-BC1D-996B70FD9504}" sibTransId="{172FBD60-2E46-A44D-8C98-37EC5E569423}"/>
    <dgm:cxn modelId="{80DF9468-FE8C-0141-9D24-CFD0D5FBE573}" srcId="{CC2CF651-80C9-B14C-8890-C384E9E6541B}" destId="{73C53699-0A68-4847-A7B4-282502B4B041}" srcOrd="1" destOrd="0" parTransId="{2149F596-E408-9541-A57F-7C3A34628C5A}" sibTransId="{199E2627-7B7B-BB43-942F-E74C2B909B38}"/>
    <dgm:cxn modelId="{3E9B7472-6C0E-7A4B-BC87-9ABBD7850AF7}" type="presOf" srcId="{4953EDD5-DBF7-104D-945A-D83D4AA62368}" destId="{C0DE98BC-6D02-324B-81C8-2AAAA74DD21A}" srcOrd="0" destOrd="0" presId="urn:microsoft.com/office/officeart/2008/layout/VerticalCurvedList"/>
    <dgm:cxn modelId="{AC771175-B244-974E-ABBD-625914D53B86}" type="presOf" srcId="{22732F63-8862-9E41-97EF-C10CA9EA26F4}" destId="{32223203-B680-8347-B51E-93960A7A7BCB}" srcOrd="0" destOrd="0" presId="urn:microsoft.com/office/officeart/2008/layout/VerticalCurvedList"/>
    <dgm:cxn modelId="{23B02E80-E277-FF42-AFA3-937CDCCE315D}" type="presOf" srcId="{8507A6F4-1C8C-0949-82B7-376FB3F6744C}" destId="{8093F084-95C2-B74B-9C6C-EE8EFE6922CA}" srcOrd="0" destOrd="0" presId="urn:microsoft.com/office/officeart/2008/layout/VerticalCurvedList"/>
    <dgm:cxn modelId="{ACCEF984-C2BA-8C41-8CA8-EA8D69544E9E}" type="presOf" srcId="{C9B79E58-B386-FC49-A30A-F0819679C34B}" destId="{4AF821ED-BB0A-B344-914C-275AC15A4E33}" srcOrd="0" destOrd="0" presId="urn:microsoft.com/office/officeart/2008/layout/VerticalCurvedList"/>
    <dgm:cxn modelId="{EE8BCEC9-00ED-F44F-9E59-2CF70953B8D2}" srcId="{CC2CF651-80C9-B14C-8890-C384E9E6541B}" destId="{22732F63-8862-9E41-97EF-C10CA9EA26F4}" srcOrd="2" destOrd="0" parTransId="{3184B66B-547A-154E-AC77-5130FA99B187}" sibTransId="{2A5B5282-77F5-0747-8417-FA42F7FA08EF}"/>
    <dgm:cxn modelId="{351175DC-47C4-4846-AFBC-63F8260C0961}" type="presOf" srcId="{EBADF4CB-9071-FB48-83D5-E51409FFD83E}" destId="{C620D095-1715-6340-9D66-ADB066E5079E}" srcOrd="0" destOrd="0" presId="urn:microsoft.com/office/officeart/2008/layout/VerticalCurvedList"/>
    <dgm:cxn modelId="{48CBD7DD-F3CD-364B-B9D4-562A13F18D00}" type="presOf" srcId="{73C53699-0A68-4847-A7B4-282502B4B041}" destId="{546BE713-6023-9D46-AD5B-B59DA52F0062}" srcOrd="0" destOrd="0" presId="urn:microsoft.com/office/officeart/2008/layout/VerticalCurvedList"/>
    <dgm:cxn modelId="{71DAA1EA-FC82-DF42-9795-6B1991151DD0}" srcId="{CC2CF651-80C9-B14C-8890-C384E9E6541B}" destId="{C9B79E58-B386-FC49-A30A-F0819679C34B}" srcOrd="0" destOrd="0" parTransId="{5EFFD7EE-4BB1-0443-B6D1-5BF5D584497A}" sibTransId="{8507A6F4-1C8C-0949-82B7-376FB3F6744C}"/>
    <dgm:cxn modelId="{F29114F6-A4A7-0945-9E7A-102D62EF6590}" type="presOf" srcId="{CC2CF651-80C9-B14C-8890-C384E9E6541B}" destId="{128B1F5C-17DC-D44D-9260-4706E5785DB8}" srcOrd="0" destOrd="0" presId="urn:microsoft.com/office/officeart/2008/layout/VerticalCurvedList"/>
    <dgm:cxn modelId="{120DBA3D-4545-A942-B68E-4EC47DF5EAB0}" type="presParOf" srcId="{128B1F5C-17DC-D44D-9260-4706E5785DB8}" destId="{71C95363-558E-544E-9E4E-9E4B3F93990C}" srcOrd="0" destOrd="0" presId="urn:microsoft.com/office/officeart/2008/layout/VerticalCurvedList"/>
    <dgm:cxn modelId="{DA6C2055-2A8E-1C49-8AF4-09AFA5DF4C19}" type="presParOf" srcId="{71C95363-558E-544E-9E4E-9E4B3F93990C}" destId="{FEFFB5FE-7C28-0A45-B127-4DA23E9CD636}" srcOrd="0" destOrd="0" presId="urn:microsoft.com/office/officeart/2008/layout/VerticalCurvedList"/>
    <dgm:cxn modelId="{AC907680-DC7F-5749-A957-E27B8AA13C39}" type="presParOf" srcId="{FEFFB5FE-7C28-0A45-B127-4DA23E9CD636}" destId="{389DDF0D-66CA-744A-92B1-E36F00C8F67D}" srcOrd="0" destOrd="0" presId="urn:microsoft.com/office/officeart/2008/layout/VerticalCurvedList"/>
    <dgm:cxn modelId="{F7E41EA0-0B23-824B-9473-C47EF36C02FA}" type="presParOf" srcId="{FEFFB5FE-7C28-0A45-B127-4DA23E9CD636}" destId="{8093F084-95C2-B74B-9C6C-EE8EFE6922CA}" srcOrd="1" destOrd="0" presId="urn:microsoft.com/office/officeart/2008/layout/VerticalCurvedList"/>
    <dgm:cxn modelId="{E8476C50-68F9-EE4E-B50E-438BD9F27DB8}" type="presParOf" srcId="{FEFFB5FE-7C28-0A45-B127-4DA23E9CD636}" destId="{2F4B7415-3036-CA41-8147-2E8E159D7C0E}" srcOrd="2" destOrd="0" presId="urn:microsoft.com/office/officeart/2008/layout/VerticalCurvedList"/>
    <dgm:cxn modelId="{6EBB66D1-2940-5C45-A888-71398802A4FF}" type="presParOf" srcId="{FEFFB5FE-7C28-0A45-B127-4DA23E9CD636}" destId="{BA47D33F-7DFC-8C4A-9322-D4D6B86484CB}" srcOrd="3" destOrd="0" presId="urn:microsoft.com/office/officeart/2008/layout/VerticalCurvedList"/>
    <dgm:cxn modelId="{6C4AF39A-53BD-6548-BE21-1337F6EA3EB5}" type="presParOf" srcId="{71C95363-558E-544E-9E4E-9E4B3F93990C}" destId="{4AF821ED-BB0A-B344-914C-275AC15A4E33}" srcOrd="1" destOrd="0" presId="urn:microsoft.com/office/officeart/2008/layout/VerticalCurvedList"/>
    <dgm:cxn modelId="{1A2CCD78-D9FB-0144-8887-EDF3A3E8874B}" type="presParOf" srcId="{71C95363-558E-544E-9E4E-9E4B3F93990C}" destId="{9A7B289E-5FF0-0D49-A538-91F03D5B7C09}" srcOrd="2" destOrd="0" presId="urn:microsoft.com/office/officeart/2008/layout/VerticalCurvedList"/>
    <dgm:cxn modelId="{F41D6A2B-89C1-6F4C-B28B-F3B04CD1F75E}" type="presParOf" srcId="{9A7B289E-5FF0-0D49-A538-91F03D5B7C09}" destId="{A3D1A30F-51A0-0045-AAD8-61E0310A1403}" srcOrd="0" destOrd="0" presId="urn:microsoft.com/office/officeart/2008/layout/VerticalCurvedList"/>
    <dgm:cxn modelId="{8A52903E-8F98-1043-BB36-75FD7C77E5D5}" type="presParOf" srcId="{71C95363-558E-544E-9E4E-9E4B3F93990C}" destId="{546BE713-6023-9D46-AD5B-B59DA52F0062}" srcOrd="3" destOrd="0" presId="urn:microsoft.com/office/officeart/2008/layout/VerticalCurvedList"/>
    <dgm:cxn modelId="{7A3B771E-D16C-7546-96FE-0C8DEA983465}" type="presParOf" srcId="{71C95363-558E-544E-9E4E-9E4B3F93990C}" destId="{37F98B27-FFC2-5F4A-A37F-346D69F76CD3}" srcOrd="4" destOrd="0" presId="urn:microsoft.com/office/officeart/2008/layout/VerticalCurvedList"/>
    <dgm:cxn modelId="{F39BB241-5EF5-7742-B171-D504696E3A82}" type="presParOf" srcId="{37F98B27-FFC2-5F4A-A37F-346D69F76CD3}" destId="{F4CBF73E-8CDF-DF4B-BAFA-78F9ECD52481}" srcOrd="0" destOrd="0" presId="urn:microsoft.com/office/officeart/2008/layout/VerticalCurvedList"/>
    <dgm:cxn modelId="{3EEF77AB-31A0-F943-9196-A853B0D43108}" type="presParOf" srcId="{71C95363-558E-544E-9E4E-9E4B3F93990C}" destId="{32223203-B680-8347-B51E-93960A7A7BCB}" srcOrd="5" destOrd="0" presId="urn:microsoft.com/office/officeart/2008/layout/VerticalCurvedList"/>
    <dgm:cxn modelId="{3D672C64-1C71-F546-AE3C-684FEF958652}" type="presParOf" srcId="{71C95363-558E-544E-9E4E-9E4B3F93990C}" destId="{A7C3788B-D387-8D42-893C-52F4A1BF0DB6}" srcOrd="6" destOrd="0" presId="urn:microsoft.com/office/officeart/2008/layout/VerticalCurvedList"/>
    <dgm:cxn modelId="{46FB5C5F-8C12-2644-8E31-126230C75A93}" type="presParOf" srcId="{A7C3788B-D387-8D42-893C-52F4A1BF0DB6}" destId="{6EDB97A6-0BD6-BE40-B136-DD6C3C5E5190}" srcOrd="0" destOrd="0" presId="urn:microsoft.com/office/officeart/2008/layout/VerticalCurvedList"/>
    <dgm:cxn modelId="{C31267D9-C694-2141-91E9-BF0CCFBED45E}" type="presParOf" srcId="{71C95363-558E-544E-9E4E-9E4B3F93990C}" destId="{84E8F140-945F-FB41-AD81-AEF91CC52183}" srcOrd="7" destOrd="0" presId="urn:microsoft.com/office/officeart/2008/layout/VerticalCurvedList"/>
    <dgm:cxn modelId="{41523572-5D73-6842-A5AA-C4CEE9AC38F9}" type="presParOf" srcId="{71C95363-558E-544E-9E4E-9E4B3F93990C}" destId="{8E2646FB-62FC-8B4B-B128-AD9F59B43DDB}" srcOrd="8" destOrd="0" presId="urn:microsoft.com/office/officeart/2008/layout/VerticalCurvedList"/>
    <dgm:cxn modelId="{8E5468A6-15CC-9A49-BA28-B8665CF2F5F5}" type="presParOf" srcId="{8E2646FB-62FC-8B4B-B128-AD9F59B43DDB}" destId="{562B3428-E0AF-8747-A42B-285675CFF82C}" srcOrd="0" destOrd="0" presId="urn:microsoft.com/office/officeart/2008/layout/VerticalCurvedList"/>
    <dgm:cxn modelId="{8FC475EB-A058-6A46-8682-CD9F41679C2D}" type="presParOf" srcId="{71C95363-558E-544E-9E4E-9E4B3F93990C}" destId="{590E81FF-18CD-284B-BED1-DF9EE3528950}" srcOrd="9" destOrd="0" presId="urn:microsoft.com/office/officeart/2008/layout/VerticalCurvedList"/>
    <dgm:cxn modelId="{417E94B8-59D2-A944-970C-EBF816F73C5D}" type="presParOf" srcId="{71C95363-558E-544E-9E4E-9E4B3F93990C}" destId="{9627969A-867C-F94A-89A2-D971FED8FCB4}" srcOrd="10" destOrd="0" presId="urn:microsoft.com/office/officeart/2008/layout/VerticalCurvedList"/>
    <dgm:cxn modelId="{B4DC5B49-C35A-0849-9FE3-65967D83BBBC}" type="presParOf" srcId="{9627969A-867C-F94A-89A2-D971FED8FCB4}" destId="{60A0ADBF-FA4E-184D-840C-963C6B2AFEDB}" srcOrd="0" destOrd="0" presId="urn:microsoft.com/office/officeart/2008/layout/VerticalCurvedList"/>
    <dgm:cxn modelId="{470DB4D7-6C6A-8240-81BE-43FA3B1FD3C3}" type="presParOf" srcId="{71C95363-558E-544E-9E4E-9E4B3F93990C}" destId="{C0DE98BC-6D02-324B-81C8-2AAAA74DD21A}" srcOrd="11" destOrd="0" presId="urn:microsoft.com/office/officeart/2008/layout/VerticalCurvedList"/>
    <dgm:cxn modelId="{A8FB5F6F-187F-334B-8DAC-F784FC01D69B}" type="presParOf" srcId="{71C95363-558E-544E-9E4E-9E4B3F93990C}" destId="{A2DB1B04-6231-DB43-ADFB-F2FE0837DFFC}" srcOrd="12" destOrd="0" presId="urn:microsoft.com/office/officeart/2008/layout/VerticalCurvedList"/>
    <dgm:cxn modelId="{B2429100-C7F3-F043-BB57-0385185E08B7}" type="presParOf" srcId="{A2DB1B04-6231-DB43-ADFB-F2FE0837DFFC}" destId="{ED3690C3-D238-D44D-85E6-AC5485C8025B}" srcOrd="0" destOrd="0" presId="urn:microsoft.com/office/officeart/2008/layout/VerticalCurvedList"/>
    <dgm:cxn modelId="{8A4546CB-A46D-534F-B550-77816E1439D6}" type="presParOf" srcId="{71C95363-558E-544E-9E4E-9E4B3F93990C}" destId="{C620D095-1715-6340-9D66-ADB066E5079E}" srcOrd="13" destOrd="0" presId="urn:microsoft.com/office/officeart/2008/layout/VerticalCurvedList"/>
    <dgm:cxn modelId="{09DDE115-8099-ED45-BB66-07EAA25B3C12}" type="presParOf" srcId="{71C95363-558E-544E-9E4E-9E4B3F93990C}" destId="{9E43B75E-BA2E-7042-AB7A-3C9EDC987511}" srcOrd="14" destOrd="0" presId="urn:microsoft.com/office/officeart/2008/layout/VerticalCurvedList"/>
    <dgm:cxn modelId="{9E715795-C4E5-634B-B712-A3E66F16A77E}" type="presParOf" srcId="{9E43B75E-BA2E-7042-AB7A-3C9EDC987511}" destId="{DB7EE9B7-D4D2-E240-88BA-8C0CF8F15A32}"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0.xml><?xml version="1.0" encoding="utf-8"?>
<dgm:dataModel xmlns:dgm="http://schemas.openxmlformats.org/drawingml/2006/diagram" xmlns:a="http://schemas.openxmlformats.org/drawingml/2006/main">
  <dgm:ptLst>
    <dgm:pt modelId="{E6A35281-6B84-D049-817D-77B831457F00}" type="doc">
      <dgm:prSet loTypeId="urn:microsoft.com/office/officeart/2008/layout/HalfCircleOrganizationChart" loCatId="" qsTypeId="urn:microsoft.com/office/officeart/2005/8/quickstyle/simple1" qsCatId="simple" csTypeId="urn:microsoft.com/office/officeart/2005/8/colors/accent1_2" csCatId="accent1" phldr="1"/>
      <dgm:spPr/>
      <dgm:t>
        <a:bodyPr/>
        <a:lstStyle/>
        <a:p>
          <a:endParaRPr lang="en-US"/>
        </a:p>
      </dgm:t>
    </dgm:pt>
    <dgm:pt modelId="{F8B9C080-7C99-5244-9E32-210EBAC6709A}">
      <dgm:prSet phldrT="[Text]"/>
      <dgm:spPr/>
      <dgm:t>
        <a:bodyPr/>
        <a:lstStyle/>
        <a:p>
          <a:pPr rtl="0"/>
          <a:r>
            <a:rPr lang="en-US" dirty="0"/>
            <a:t>S1</a:t>
          </a:r>
        </a:p>
      </dgm:t>
    </dgm:pt>
    <dgm:pt modelId="{3DF1329B-7A51-7F4A-9D9F-C528BC095102}" type="parTrans" cxnId="{3E5F5137-F2EA-D244-BD08-434F1C63F874}">
      <dgm:prSet/>
      <dgm:spPr/>
      <dgm:t>
        <a:bodyPr/>
        <a:lstStyle/>
        <a:p>
          <a:endParaRPr lang="en-US"/>
        </a:p>
      </dgm:t>
    </dgm:pt>
    <dgm:pt modelId="{3CDFC93F-234D-7847-9E49-3E7508E44226}" type="sibTrans" cxnId="{3E5F5137-F2EA-D244-BD08-434F1C63F874}">
      <dgm:prSet/>
      <dgm:spPr/>
      <dgm:t>
        <a:bodyPr/>
        <a:lstStyle/>
        <a:p>
          <a:endParaRPr lang="en-US"/>
        </a:p>
      </dgm:t>
    </dgm:pt>
    <dgm:pt modelId="{958333B5-A279-F240-B475-48BA4F529492}">
      <dgm:prSet phldrT="[Text]"/>
      <dgm:spPr>
        <a:blipFill>
          <a:blip xmlns:r="http://schemas.openxmlformats.org/officeDocument/2006/relationships" r:embed="rId1"/>
          <a:stretch>
            <a:fillRect/>
          </a:stretch>
        </a:blipFill>
      </dgm:spPr>
      <dgm:t>
        <a:bodyPr/>
        <a:lstStyle/>
        <a:p>
          <a:r>
            <a:rPr lang="en-US">
              <a:noFill/>
            </a:rPr>
            <a:t> </a:t>
          </a:r>
        </a:p>
      </dgm:t>
    </dgm:pt>
    <dgm:pt modelId="{7A04E726-20EF-B043-9AC4-679B55EEAF93}" type="parTrans" cxnId="{9BD60603-7AAB-A640-888F-29B4616182E0}">
      <dgm:prSet/>
      <dgm:spPr/>
      <dgm:t>
        <a:bodyPr/>
        <a:lstStyle/>
        <a:p>
          <a:endParaRPr lang="en-US"/>
        </a:p>
      </dgm:t>
    </dgm:pt>
    <dgm:pt modelId="{C5490FFC-0D91-0D4D-8ACF-CBCA4C85A74B}" type="sibTrans" cxnId="{9BD60603-7AAB-A640-888F-29B4616182E0}">
      <dgm:prSet/>
      <dgm:spPr/>
      <dgm:t>
        <a:bodyPr/>
        <a:lstStyle/>
        <a:p>
          <a:endParaRPr lang="en-US"/>
        </a:p>
      </dgm:t>
    </dgm:pt>
    <dgm:pt modelId="{9C5E9E62-3468-A346-9796-2581BF325057}">
      <dgm:prSet phldrT="[Text]"/>
      <dgm:spPr>
        <a:blipFill>
          <a:blip xmlns:r="http://schemas.openxmlformats.org/officeDocument/2006/relationships" r:embed="rId2"/>
          <a:stretch>
            <a:fillRect/>
          </a:stretch>
        </a:blipFill>
      </dgm:spPr>
      <dgm:t>
        <a:bodyPr/>
        <a:lstStyle/>
        <a:p>
          <a:r>
            <a:rPr lang="en-US">
              <a:noFill/>
            </a:rPr>
            <a:t> </a:t>
          </a:r>
        </a:p>
      </dgm:t>
    </dgm:pt>
    <dgm:pt modelId="{232B41BE-8258-F64A-856A-5E94DD1433DD}" type="parTrans" cxnId="{DD2D111E-1EA7-4C44-BD42-401B6BA71400}">
      <dgm:prSet/>
      <dgm:spPr/>
      <dgm:t>
        <a:bodyPr/>
        <a:lstStyle/>
        <a:p>
          <a:endParaRPr lang="en-US"/>
        </a:p>
      </dgm:t>
    </dgm:pt>
    <dgm:pt modelId="{E69DA655-DEE1-A140-8FDF-63ED60B60354}" type="sibTrans" cxnId="{DD2D111E-1EA7-4C44-BD42-401B6BA71400}">
      <dgm:prSet/>
      <dgm:spPr/>
      <dgm:t>
        <a:bodyPr/>
        <a:lstStyle/>
        <a:p>
          <a:endParaRPr lang="en-US"/>
        </a:p>
      </dgm:t>
    </dgm:pt>
    <dgm:pt modelId="{B82A0031-5020-1145-AF14-0428CAA8B334}">
      <dgm:prSet phldrT="[Text]"/>
      <dgm:spPr>
        <a:blipFill>
          <a:blip xmlns:r="http://schemas.openxmlformats.org/officeDocument/2006/relationships" r:embed="rId3"/>
          <a:stretch>
            <a:fillRect/>
          </a:stretch>
        </a:blipFill>
      </dgm:spPr>
      <dgm:t>
        <a:bodyPr/>
        <a:lstStyle/>
        <a:p>
          <a:r>
            <a:rPr lang="en-US">
              <a:noFill/>
            </a:rPr>
            <a:t> </a:t>
          </a:r>
        </a:p>
      </dgm:t>
    </dgm:pt>
    <dgm:pt modelId="{8A126B28-9C26-6C48-994C-87D7F4446823}" type="parTrans" cxnId="{AD287BA5-23F3-F44F-AB96-89A7A5EBED0E}">
      <dgm:prSet/>
      <dgm:spPr/>
      <dgm:t>
        <a:bodyPr/>
        <a:lstStyle/>
        <a:p>
          <a:endParaRPr lang="en-US"/>
        </a:p>
      </dgm:t>
    </dgm:pt>
    <dgm:pt modelId="{C09D2926-5D14-4F4C-8836-0BC5403FBD56}" type="sibTrans" cxnId="{AD287BA5-23F3-F44F-AB96-89A7A5EBED0E}">
      <dgm:prSet/>
      <dgm:spPr/>
      <dgm:t>
        <a:bodyPr/>
        <a:lstStyle/>
        <a:p>
          <a:endParaRPr lang="en-US"/>
        </a:p>
      </dgm:t>
    </dgm:pt>
    <dgm:pt modelId="{39EF8130-84BB-8B40-969C-9B6B3EA55BC3}">
      <dgm:prSet phldrT="[Text]"/>
      <dgm:spPr>
        <a:blipFill>
          <a:blip xmlns:r="http://schemas.openxmlformats.org/officeDocument/2006/relationships" r:embed="rId4"/>
          <a:stretch>
            <a:fillRect/>
          </a:stretch>
        </a:blipFill>
      </dgm:spPr>
      <dgm:t>
        <a:bodyPr/>
        <a:lstStyle/>
        <a:p>
          <a:r>
            <a:rPr lang="en-US">
              <a:noFill/>
            </a:rPr>
            <a:t> </a:t>
          </a:r>
        </a:p>
      </dgm:t>
    </dgm:pt>
    <dgm:pt modelId="{9FDF15BF-26B8-E04A-889E-7F42B3C1411D}" type="parTrans" cxnId="{D9241D64-D5F8-BB48-97AA-2A154D75C6D9}">
      <dgm:prSet/>
      <dgm:spPr/>
      <dgm:t>
        <a:bodyPr/>
        <a:lstStyle/>
        <a:p>
          <a:endParaRPr lang="en-US"/>
        </a:p>
      </dgm:t>
    </dgm:pt>
    <dgm:pt modelId="{6C753071-433D-AD40-AE66-C46DDCC87707}" type="sibTrans" cxnId="{D9241D64-D5F8-BB48-97AA-2A154D75C6D9}">
      <dgm:prSet/>
      <dgm:spPr/>
      <dgm:t>
        <a:bodyPr/>
        <a:lstStyle/>
        <a:p>
          <a:endParaRPr lang="en-US"/>
        </a:p>
      </dgm:t>
    </dgm:pt>
    <dgm:pt modelId="{6B7E624B-95DC-FF44-82D6-B0D1D9F45560}">
      <dgm:prSet phldrT="[Text]"/>
      <dgm:spPr>
        <a:blipFill>
          <a:blip xmlns:r="http://schemas.openxmlformats.org/officeDocument/2006/relationships" r:embed="rId5"/>
          <a:stretch>
            <a:fillRect/>
          </a:stretch>
        </a:blipFill>
      </dgm:spPr>
      <dgm:t>
        <a:bodyPr/>
        <a:lstStyle/>
        <a:p>
          <a:r>
            <a:rPr lang="en-US">
              <a:noFill/>
            </a:rPr>
            <a:t> </a:t>
          </a:r>
        </a:p>
      </dgm:t>
    </dgm:pt>
    <dgm:pt modelId="{B8C9BF63-CBE1-AF41-92BE-022C2D2D16F5}" type="parTrans" cxnId="{740E6ABC-C016-4643-AB63-004FC9DC7EF2}">
      <dgm:prSet/>
      <dgm:spPr/>
      <dgm:t>
        <a:bodyPr/>
        <a:lstStyle/>
        <a:p>
          <a:endParaRPr lang="en-US"/>
        </a:p>
      </dgm:t>
    </dgm:pt>
    <dgm:pt modelId="{10366C9C-D7E3-8C40-8F2C-28AE9B72E5F4}" type="sibTrans" cxnId="{740E6ABC-C016-4643-AB63-004FC9DC7EF2}">
      <dgm:prSet/>
      <dgm:spPr/>
      <dgm:t>
        <a:bodyPr/>
        <a:lstStyle/>
        <a:p>
          <a:endParaRPr lang="en-US"/>
        </a:p>
      </dgm:t>
    </dgm:pt>
    <dgm:pt modelId="{F3A8B323-191E-024E-96DC-C7FAAF79874D}">
      <dgm:prSet phldrT="[Text]"/>
      <dgm:spPr>
        <a:blipFill>
          <a:blip xmlns:r="http://schemas.openxmlformats.org/officeDocument/2006/relationships" r:embed="rId6"/>
          <a:stretch>
            <a:fillRect/>
          </a:stretch>
        </a:blipFill>
      </dgm:spPr>
      <dgm:t>
        <a:bodyPr/>
        <a:lstStyle/>
        <a:p>
          <a:r>
            <a:rPr lang="en-US">
              <a:noFill/>
            </a:rPr>
            <a:t> </a:t>
          </a:r>
        </a:p>
      </dgm:t>
    </dgm:pt>
    <dgm:pt modelId="{26687A1C-6A72-8347-A077-EA936AE77E3A}" type="parTrans" cxnId="{69B6FBAB-C98E-2E41-9A72-93A1D8649239}">
      <dgm:prSet/>
      <dgm:spPr/>
      <dgm:t>
        <a:bodyPr/>
        <a:lstStyle/>
        <a:p>
          <a:endParaRPr lang="en-US"/>
        </a:p>
      </dgm:t>
    </dgm:pt>
    <dgm:pt modelId="{FA623893-047C-8C42-BEB3-536CD4A23899}" type="sibTrans" cxnId="{69B6FBAB-C98E-2E41-9A72-93A1D8649239}">
      <dgm:prSet/>
      <dgm:spPr/>
      <dgm:t>
        <a:bodyPr/>
        <a:lstStyle/>
        <a:p>
          <a:endParaRPr lang="en-US"/>
        </a:p>
      </dgm:t>
    </dgm:pt>
    <dgm:pt modelId="{E05F0E51-E64C-5940-919F-58A7ACF59FB2}">
      <dgm:prSet phldrT="[Text]"/>
      <dgm:spPr>
        <a:blipFill>
          <a:blip xmlns:r="http://schemas.openxmlformats.org/officeDocument/2006/relationships" r:embed="rId7"/>
          <a:stretch>
            <a:fillRect/>
          </a:stretch>
        </a:blipFill>
      </dgm:spPr>
      <dgm:t>
        <a:bodyPr/>
        <a:lstStyle/>
        <a:p>
          <a:r>
            <a:rPr lang="en-US">
              <a:noFill/>
            </a:rPr>
            <a:t> </a:t>
          </a:r>
        </a:p>
      </dgm:t>
    </dgm:pt>
    <dgm:pt modelId="{A8B0BA71-7CC0-C143-AF1F-99E46F228BA9}" type="parTrans" cxnId="{4D7AA68B-18AD-8145-B9D5-2B87C5B395D8}">
      <dgm:prSet/>
      <dgm:spPr/>
      <dgm:t>
        <a:bodyPr/>
        <a:lstStyle/>
        <a:p>
          <a:endParaRPr lang="en-US"/>
        </a:p>
      </dgm:t>
    </dgm:pt>
    <dgm:pt modelId="{89057A56-E9E5-A645-BF90-60F498471FAE}" type="sibTrans" cxnId="{4D7AA68B-18AD-8145-B9D5-2B87C5B395D8}">
      <dgm:prSet/>
      <dgm:spPr/>
      <dgm:t>
        <a:bodyPr/>
        <a:lstStyle/>
        <a:p>
          <a:endParaRPr lang="en-US"/>
        </a:p>
      </dgm:t>
    </dgm:pt>
    <dgm:pt modelId="{347AE1FA-0725-A241-A7D0-4938F2A34FD9}">
      <dgm:prSet phldrT="[Text]"/>
      <dgm:spPr>
        <a:blipFill>
          <a:blip xmlns:r="http://schemas.openxmlformats.org/officeDocument/2006/relationships" r:embed="rId8"/>
          <a:stretch>
            <a:fillRect/>
          </a:stretch>
        </a:blipFill>
      </dgm:spPr>
      <dgm:t>
        <a:bodyPr/>
        <a:lstStyle/>
        <a:p>
          <a:r>
            <a:rPr lang="en-US">
              <a:noFill/>
            </a:rPr>
            <a:t> </a:t>
          </a:r>
        </a:p>
      </dgm:t>
    </dgm:pt>
    <dgm:pt modelId="{B32DCD27-C801-FB49-AE4F-0B17BE6351E8}" type="parTrans" cxnId="{84F8561B-F3A1-704F-B307-23CD5A267A9D}">
      <dgm:prSet/>
      <dgm:spPr/>
      <dgm:t>
        <a:bodyPr/>
        <a:lstStyle/>
        <a:p>
          <a:endParaRPr lang="en-US"/>
        </a:p>
      </dgm:t>
    </dgm:pt>
    <dgm:pt modelId="{ADE5337D-F2D9-D445-808D-35DAD8F27623}" type="sibTrans" cxnId="{84F8561B-F3A1-704F-B307-23CD5A267A9D}">
      <dgm:prSet/>
      <dgm:spPr/>
      <dgm:t>
        <a:bodyPr/>
        <a:lstStyle/>
        <a:p>
          <a:endParaRPr lang="en-US"/>
        </a:p>
      </dgm:t>
    </dgm:pt>
    <dgm:pt modelId="{68A07594-8DDA-7F4B-BCDE-BC3B9ED93386}">
      <dgm:prSet phldrT="[Text]"/>
      <dgm:spPr>
        <a:blipFill>
          <a:blip xmlns:r="http://schemas.openxmlformats.org/officeDocument/2006/relationships" r:embed="rId9"/>
          <a:stretch>
            <a:fillRect/>
          </a:stretch>
        </a:blipFill>
      </dgm:spPr>
      <dgm:t>
        <a:bodyPr/>
        <a:lstStyle/>
        <a:p>
          <a:r>
            <a:rPr lang="en-US">
              <a:noFill/>
            </a:rPr>
            <a:t> </a:t>
          </a:r>
        </a:p>
      </dgm:t>
    </dgm:pt>
    <dgm:pt modelId="{C22FA46B-3B62-A14B-9B8F-0EFB5CD55F24}" type="parTrans" cxnId="{9F53D597-C710-134E-9D61-2B9E7BE507A3}">
      <dgm:prSet/>
      <dgm:spPr/>
      <dgm:t>
        <a:bodyPr/>
        <a:lstStyle/>
        <a:p>
          <a:endParaRPr lang="en-US"/>
        </a:p>
      </dgm:t>
    </dgm:pt>
    <dgm:pt modelId="{A1A6EEC5-0046-4C45-9B54-4F63BB152EA0}" type="sibTrans" cxnId="{9F53D597-C710-134E-9D61-2B9E7BE507A3}">
      <dgm:prSet/>
      <dgm:spPr/>
      <dgm:t>
        <a:bodyPr/>
        <a:lstStyle/>
        <a:p>
          <a:endParaRPr lang="en-US"/>
        </a:p>
      </dgm:t>
    </dgm:pt>
    <dgm:pt modelId="{7F429637-2994-7F4F-A0E3-0D2570528C9B}">
      <dgm:prSet phldrT="[Text]"/>
      <dgm:spPr>
        <a:blipFill>
          <a:blip xmlns:r="http://schemas.openxmlformats.org/officeDocument/2006/relationships" r:embed="rId10"/>
          <a:stretch>
            <a:fillRect/>
          </a:stretch>
        </a:blipFill>
      </dgm:spPr>
      <dgm:t>
        <a:bodyPr/>
        <a:lstStyle/>
        <a:p>
          <a:r>
            <a:rPr lang="en-US">
              <a:noFill/>
            </a:rPr>
            <a:t> </a:t>
          </a:r>
        </a:p>
      </dgm:t>
    </dgm:pt>
    <dgm:pt modelId="{C20AFAD9-ADA0-FF45-84FF-DFA691C9A2D8}" type="parTrans" cxnId="{63A5EAB0-B2EA-3B46-9F7A-0FE64BB0F5EF}">
      <dgm:prSet/>
      <dgm:spPr/>
      <dgm:t>
        <a:bodyPr/>
        <a:lstStyle/>
        <a:p>
          <a:endParaRPr lang="en-US"/>
        </a:p>
      </dgm:t>
    </dgm:pt>
    <dgm:pt modelId="{937663A6-4E0B-F14F-A939-5DBC62F30C6A}" type="sibTrans" cxnId="{63A5EAB0-B2EA-3B46-9F7A-0FE64BB0F5EF}">
      <dgm:prSet/>
      <dgm:spPr/>
      <dgm:t>
        <a:bodyPr/>
        <a:lstStyle/>
        <a:p>
          <a:endParaRPr lang="en-US"/>
        </a:p>
      </dgm:t>
    </dgm:pt>
    <dgm:pt modelId="{9648BBE1-634C-B645-9A5B-18FD8359E7F3}">
      <dgm:prSet phldrT="[Text]"/>
      <dgm:spPr>
        <a:blipFill>
          <a:blip xmlns:r="http://schemas.openxmlformats.org/officeDocument/2006/relationships" r:embed="rId11"/>
          <a:stretch>
            <a:fillRect/>
          </a:stretch>
        </a:blipFill>
      </dgm:spPr>
      <dgm:t>
        <a:bodyPr/>
        <a:lstStyle/>
        <a:p>
          <a:r>
            <a:rPr lang="en-US">
              <a:noFill/>
            </a:rPr>
            <a:t> </a:t>
          </a:r>
        </a:p>
      </dgm:t>
    </dgm:pt>
    <dgm:pt modelId="{FE2ABB59-4FAF-0443-8019-64C32FDB760E}" type="parTrans" cxnId="{339D2B45-73E2-B348-ACC6-8D8A513E84DE}">
      <dgm:prSet/>
      <dgm:spPr/>
      <dgm:t>
        <a:bodyPr/>
        <a:lstStyle/>
        <a:p>
          <a:endParaRPr lang="en-US"/>
        </a:p>
      </dgm:t>
    </dgm:pt>
    <dgm:pt modelId="{DCF51793-79E5-C945-9240-8E3DF4990DC7}" type="sibTrans" cxnId="{339D2B45-73E2-B348-ACC6-8D8A513E84DE}">
      <dgm:prSet/>
      <dgm:spPr/>
      <dgm:t>
        <a:bodyPr/>
        <a:lstStyle/>
        <a:p>
          <a:endParaRPr lang="en-US"/>
        </a:p>
      </dgm:t>
    </dgm:pt>
    <dgm:pt modelId="{AF100650-7F9F-B444-8B0F-5BBF54F65764}">
      <dgm:prSet phldrT="[Text]"/>
      <dgm:spPr>
        <a:blipFill>
          <a:blip xmlns:r="http://schemas.openxmlformats.org/officeDocument/2006/relationships" r:embed="rId12"/>
          <a:stretch>
            <a:fillRect/>
          </a:stretch>
        </a:blipFill>
      </dgm:spPr>
      <dgm:t>
        <a:bodyPr/>
        <a:lstStyle/>
        <a:p>
          <a:r>
            <a:rPr lang="en-US">
              <a:noFill/>
            </a:rPr>
            <a:t> </a:t>
          </a:r>
        </a:p>
      </dgm:t>
    </dgm:pt>
    <dgm:pt modelId="{2C2EA3AA-D4FD-F649-9649-FAB7F93310F6}" type="parTrans" cxnId="{B20C2E24-A74D-5E4C-A39A-2A1A3DCEDC16}">
      <dgm:prSet/>
      <dgm:spPr/>
      <dgm:t>
        <a:bodyPr/>
        <a:lstStyle/>
        <a:p>
          <a:endParaRPr lang="en-US"/>
        </a:p>
      </dgm:t>
    </dgm:pt>
    <dgm:pt modelId="{C13FCAEF-D22B-C549-BC67-46CAAEC84725}" type="sibTrans" cxnId="{B20C2E24-A74D-5E4C-A39A-2A1A3DCEDC16}">
      <dgm:prSet/>
      <dgm:spPr/>
      <dgm:t>
        <a:bodyPr/>
        <a:lstStyle/>
        <a:p>
          <a:endParaRPr lang="en-US"/>
        </a:p>
      </dgm:t>
    </dgm:pt>
    <dgm:pt modelId="{72B25568-DDC1-FA48-87E8-B6555854649D}">
      <dgm:prSet phldrT="[Text]"/>
      <dgm:spPr>
        <a:blipFill>
          <a:blip xmlns:r="http://schemas.openxmlformats.org/officeDocument/2006/relationships" r:embed="rId13"/>
          <a:stretch>
            <a:fillRect/>
          </a:stretch>
        </a:blipFill>
      </dgm:spPr>
      <dgm:t>
        <a:bodyPr/>
        <a:lstStyle/>
        <a:p>
          <a:r>
            <a:rPr lang="en-US">
              <a:noFill/>
            </a:rPr>
            <a:t> </a:t>
          </a:r>
        </a:p>
      </dgm:t>
    </dgm:pt>
    <dgm:pt modelId="{640A2F9B-ACDF-FA41-805A-B5C46A34CB88}" type="parTrans" cxnId="{8AD8F1B6-4D6A-274D-A342-BD523EF106AB}">
      <dgm:prSet/>
      <dgm:spPr/>
      <dgm:t>
        <a:bodyPr/>
        <a:lstStyle/>
        <a:p>
          <a:endParaRPr lang="en-US"/>
        </a:p>
      </dgm:t>
    </dgm:pt>
    <dgm:pt modelId="{03CF43A2-0BA7-CC4B-8650-6102C856A3EE}" type="sibTrans" cxnId="{8AD8F1B6-4D6A-274D-A342-BD523EF106AB}">
      <dgm:prSet/>
      <dgm:spPr/>
      <dgm:t>
        <a:bodyPr/>
        <a:lstStyle/>
        <a:p>
          <a:endParaRPr lang="en-US"/>
        </a:p>
      </dgm:t>
    </dgm:pt>
    <dgm:pt modelId="{D74DBF0F-4CB9-9947-A4AA-47BCCD14A718}">
      <dgm:prSet phldrT="[Text]"/>
      <dgm:spPr>
        <a:blipFill>
          <a:blip xmlns:r="http://schemas.openxmlformats.org/officeDocument/2006/relationships" r:embed="rId14"/>
          <a:stretch>
            <a:fillRect/>
          </a:stretch>
        </a:blipFill>
      </dgm:spPr>
      <dgm:t>
        <a:bodyPr/>
        <a:lstStyle/>
        <a:p>
          <a:r>
            <a:rPr lang="en-US">
              <a:noFill/>
            </a:rPr>
            <a:t> </a:t>
          </a:r>
        </a:p>
      </dgm:t>
    </dgm:pt>
    <dgm:pt modelId="{4F7DFC99-6C92-794A-97FA-FBF2F445B580}" type="parTrans" cxnId="{DEDAC23C-31A8-8A44-A19B-18A627C69747}">
      <dgm:prSet/>
      <dgm:spPr/>
      <dgm:t>
        <a:bodyPr/>
        <a:lstStyle/>
        <a:p>
          <a:endParaRPr lang="en-US"/>
        </a:p>
      </dgm:t>
    </dgm:pt>
    <dgm:pt modelId="{57E64B03-12C9-9D42-A1D9-24D9A9D84D9B}" type="sibTrans" cxnId="{DEDAC23C-31A8-8A44-A19B-18A627C69747}">
      <dgm:prSet/>
      <dgm:spPr/>
      <dgm:t>
        <a:bodyPr/>
        <a:lstStyle/>
        <a:p>
          <a:endParaRPr lang="en-US"/>
        </a:p>
      </dgm:t>
    </dgm:pt>
    <dgm:pt modelId="{181C929E-0FC8-BC41-94C6-2E44E6FF718B}">
      <dgm:prSet phldrT="[Text]"/>
      <dgm:spPr>
        <a:blipFill>
          <a:blip xmlns:r="http://schemas.openxmlformats.org/officeDocument/2006/relationships" r:embed="rId15"/>
          <a:stretch>
            <a:fillRect/>
          </a:stretch>
        </a:blipFill>
      </dgm:spPr>
      <dgm:t>
        <a:bodyPr/>
        <a:lstStyle/>
        <a:p>
          <a:r>
            <a:rPr lang="en-US">
              <a:noFill/>
            </a:rPr>
            <a:t> </a:t>
          </a:r>
        </a:p>
      </dgm:t>
    </dgm:pt>
    <dgm:pt modelId="{757A67C5-3358-D943-80A6-027BBB6C734A}" type="parTrans" cxnId="{F48F890C-2B5E-D64D-83C9-052EB49868E7}">
      <dgm:prSet/>
      <dgm:spPr/>
      <dgm:t>
        <a:bodyPr/>
        <a:lstStyle/>
        <a:p>
          <a:endParaRPr lang="en-US"/>
        </a:p>
      </dgm:t>
    </dgm:pt>
    <dgm:pt modelId="{0645DA2D-7E58-3940-BC33-09F73B5C57C4}" type="sibTrans" cxnId="{F48F890C-2B5E-D64D-83C9-052EB49868E7}">
      <dgm:prSet/>
      <dgm:spPr/>
      <dgm:t>
        <a:bodyPr/>
        <a:lstStyle/>
        <a:p>
          <a:endParaRPr lang="en-US"/>
        </a:p>
      </dgm:t>
    </dgm:pt>
    <dgm:pt modelId="{604861B8-72BA-D248-B742-E5E3E91FD330}">
      <dgm:prSet phldrT="[Text]"/>
      <dgm:spPr>
        <a:blipFill>
          <a:blip xmlns:r="http://schemas.openxmlformats.org/officeDocument/2006/relationships" r:embed="rId16"/>
          <a:stretch>
            <a:fillRect/>
          </a:stretch>
        </a:blipFill>
      </dgm:spPr>
      <dgm:t>
        <a:bodyPr/>
        <a:lstStyle/>
        <a:p>
          <a:r>
            <a:rPr lang="en-US">
              <a:noFill/>
            </a:rPr>
            <a:t> </a:t>
          </a:r>
        </a:p>
      </dgm:t>
    </dgm:pt>
    <dgm:pt modelId="{1ABD84B0-6372-2444-98E3-CF1833D4E21A}" type="parTrans" cxnId="{25E03B95-23C8-1443-B75D-6A59D7AE5440}">
      <dgm:prSet/>
      <dgm:spPr/>
      <dgm:t>
        <a:bodyPr/>
        <a:lstStyle/>
        <a:p>
          <a:endParaRPr lang="en-US"/>
        </a:p>
      </dgm:t>
    </dgm:pt>
    <dgm:pt modelId="{0C0D5DCA-65CE-2941-A123-978E247D7D67}" type="sibTrans" cxnId="{25E03B95-23C8-1443-B75D-6A59D7AE5440}">
      <dgm:prSet/>
      <dgm:spPr/>
      <dgm:t>
        <a:bodyPr/>
        <a:lstStyle/>
        <a:p>
          <a:endParaRPr lang="en-US"/>
        </a:p>
      </dgm:t>
    </dgm:pt>
    <dgm:pt modelId="{976DBEAB-AF4E-6244-870E-FF39656035D4}" type="pres">
      <dgm:prSet presAssocID="{E6A35281-6B84-D049-817D-77B831457F00}" presName="Name0" presStyleCnt="0">
        <dgm:presLayoutVars>
          <dgm:orgChart val="1"/>
          <dgm:chPref val="1"/>
          <dgm:dir/>
          <dgm:animOne val="branch"/>
          <dgm:animLvl val="lvl"/>
          <dgm:resizeHandles/>
        </dgm:presLayoutVars>
      </dgm:prSet>
      <dgm:spPr/>
    </dgm:pt>
    <dgm:pt modelId="{6F67C7CA-1E17-1E49-B55D-2E3C691FD530}" type="pres">
      <dgm:prSet presAssocID="{F8B9C080-7C99-5244-9E32-210EBAC6709A}" presName="hierRoot1" presStyleCnt="0">
        <dgm:presLayoutVars>
          <dgm:hierBranch val="init"/>
        </dgm:presLayoutVars>
      </dgm:prSet>
      <dgm:spPr/>
    </dgm:pt>
    <dgm:pt modelId="{BA1C0FA3-C672-AF47-B7B8-DB993050A941}" type="pres">
      <dgm:prSet presAssocID="{F8B9C080-7C99-5244-9E32-210EBAC6709A}" presName="rootComposite1" presStyleCnt="0"/>
      <dgm:spPr/>
    </dgm:pt>
    <dgm:pt modelId="{CAF7CFB5-7992-0D4A-98C7-C4204621FEFE}" type="pres">
      <dgm:prSet presAssocID="{F8B9C080-7C99-5244-9E32-210EBAC6709A}" presName="rootText1" presStyleLbl="alignAcc1" presStyleIdx="0" presStyleCnt="0">
        <dgm:presLayoutVars>
          <dgm:chPref val="3"/>
        </dgm:presLayoutVars>
      </dgm:prSet>
      <dgm:spPr/>
    </dgm:pt>
    <dgm:pt modelId="{3A6D4E63-5166-EE47-ADC1-61679161512F}" type="pres">
      <dgm:prSet presAssocID="{F8B9C080-7C99-5244-9E32-210EBAC6709A}" presName="topArc1" presStyleLbl="parChTrans1D1" presStyleIdx="0" presStyleCnt="34"/>
      <dgm:spPr/>
    </dgm:pt>
    <dgm:pt modelId="{1AE3CCAB-BB1E-F44B-B5E2-B158A0B065C6}" type="pres">
      <dgm:prSet presAssocID="{F8B9C080-7C99-5244-9E32-210EBAC6709A}" presName="bottomArc1" presStyleLbl="parChTrans1D1" presStyleIdx="1" presStyleCnt="34"/>
      <dgm:spPr/>
    </dgm:pt>
    <dgm:pt modelId="{9B4A4841-751B-6247-8C7B-151C55EDB4E1}" type="pres">
      <dgm:prSet presAssocID="{F8B9C080-7C99-5244-9E32-210EBAC6709A}" presName="topConnNode1" presStyleLbl="node1" presStyleIdx="0" presStyleCnt="0"/>
      <dgm:spPr/>
    </dgm:pt>
    <dgm:pt modelId="{A72EAA68-E324-794F-84A6-3D41AE63E7B2}" type="pres">
      <dgm:prSet presAssocID="{F8B9C080-7C99-5244-9E32-210EBAC6709A}" presName="hierChild2" presStyleCnt="0"/>
      <dgm:spPr/>
    </dgm:pt>
    <dgm:pt modelId="{FE6401A8-3430-2E46-8816-2F972D88BDE2}" type="pres">
      <dgm:prSet presAssocID="{7A04E726-20EF-B043-9AC4-679B55EEAF93}" presName="Name28" presStyleLbl="parChTrans1D2" presStyleIdx="0" presStyleCnt="4"/>
      <dgm:spPr/>
    </dgm:pt>
    <dgm:pt modelId="{92248C3E-7CE4-B244-B364-75454BF4C39C}" type="pres">
      <dgm:prSet presAssocID="{958333B5-A279-F240-B475-48BA4F529492}" presName="hierRoot2" presStyleCnt="0">
        <dgm:presLayoutVars>
          <dgm:hierBranch val="init"/>
        </dgm:presLayoutVars>
      </dgm:prSet>
      <dgm:spPr/>
    </dgm:pt>
    <dgm:pt modelId="{2780510C-997C-0B42-AD79-D4ED8CF0A24A}" type="pres">
      <dgm:prSet presAssocID="{958333B5-A279-F240-B475-48BA4F529492}" presName="rootComposite2" presStyleCnt="0"/>
      <dgm:spPr/>
    </dgm:pt>
    <dgm:pt modelId="{882CF74B-C651-9546-B8EF-2E9306932A79}" type="pres">
      <dgm:prSet presAssocID="{958333B5-A279-F240-B475-48BA4F529492}" presName="rootText2" presStyleLbl="alignAcc1" presStyleIdx="0" presStyleCnt="0">
        <dgm:presLayoutVars>
          <dgm:chPref val="3"/>
        </dgm:presLayoutVars>
      </dgm:prSet>
      <dgm:spPr/>
    </dgm:pt>
    <dgm:pt modelId="{FB0CC392-A3EC-4F42-8B70-E7A4DB27882E}" type="pres">
      <dgm:prSet presAssocID="{958333B5-A279-F240-B475-48BA4F529492}" presName="topArc2" presStyleLbl="parChTrans1D1" presStyleIdx="2" presStyleCnt="34"/>
      <dgm:spPr/>
    </dgm:pt>
    <dgm:pt modelId="{54A61463-52FF-6246-B3A4-2124741BB74B}" type="pres">
      <dgm:prSet presAssocID="{958333B5-A279-F240-B475-48BA4F529492}" presName="bottomArc2" presStyleLbl="parChTrans1D1" presStyleIdx="3" presStyleCnt="34"/>
      <dgm:spPr/>
    </dgm:pt>
    <dgm:pt modelId="{A0064A2D-A4E6-714C-919C-A1AE901A2FD9}" type="pres">
      <dgm:prSet presAssocID="{958333B5-A279-F240-B475-48BA4F529492}" presName="topConnNode2" presStyleLbl="node2" presStyleIdx="0" presStyleCnt="0"/>
      <dgm:spPr/>
    </dgm:pt>
    <dgm:pt modelId="{571A0DAB-3C7E-DD4C-9D9C-DCEA07F3C683}" type="pres">
      <dgm:prSet presAssocID="{958333B5-A279-F240-B475-48BA4F529492}" presName="hierChild4" presStyleCnt="0"/>
      <dgm:spPr/>
    </dgm:pt>
    <dgm:pt modelId="{24241DB5-5BCB-474F-A747-992E522143AA}" type="pres">
      <dgm:prSet presAssocID="{B8C9BF63-CBE1-AF41-92BE-022C2D2D16F5}" presName="Name28" presStyleLbl="parChTrans1D3" presStyleIdx="0" presStyleCnt="12"/>
      <dgm:spPr/>
    </dgm:pt>
    <dgm:pt modelId="{281B4A8A-3198-3C49-BA18-C56B46215432}" type="pres">
      <dgm:prSet presAssocID="{6B7E624B-95DC-FF44-82D6-B0D1D9F45560}" presName="hierRoot2" presStyleCnt="0">
        <dgm:presLayoutVars>
          <dgm:hierBranch val="init"/>
        </dgm:presLayoutVars>
      </dgm:prSet>
      <dgm:spPr/>
    </dgm:pt>
    <dgm:pt modelId="{8C5932E6-6064-7241-8380-FD50802E5BAC}" type="pres">
      <dgm:prSet presAssocID="{6B7E624B-95DC-FF44-82D6-B0D1D9F45560}" presName="rootComposite2" presStyleCnt="0"/>
      <dgm:spPr/>
    </dgm:pt>
    <dgm:pt modelId="{827B7FE6-82EE-0E4F-862C-BC8EB34193B9}" type="pres">
      <dgm:prSet presAssocID="{6B7E624B-95DC-FF44-82D6-B0D1D9F45560}" presName="rootText2" presStyleLbl="alignAcc1" presStyleIdx="0" presStyleCnt="0">
        <dgm:presLayoutVars>
          <dgm:chPref val="3"/>
        </dgm:presLayoutVars>
      </dgm:prSet>
      <dgm:spPr/>
    </dgm:pt>
    <dgm:pt modelId="{E1B1A4A9-655B-C84D-AB72-EC5253E94C4F}" type="pres">
      <dgm:prSet presAssocID="{6B7E624B-95DC-FF44-82D6-B0D1D9F45560}" presName="topArc2" presStyleLbl="parChTrans1D1" presStyleIdx="4" presStyleCnt="34"/>
      <dgm:spPr/>
    </dgm:pt>
    <dgm:pt modelId="{2FEA9D4B-456A-7C48-A230-ADB4B044523D}" type="pres">
      <dgm:prSet presAssocID="{6B7E624B-95DC-FF44-82D6-B0D1D9F45560}" presName="bottomArc2" presStyleLbl="parChTrans1D1" presStyleIdx="5" presStyleCnt="34"/>
      <dgm:spPr/>
    </dgm:pt>
    <dgm:pt modelId="{B3FE6D31-00CA-2F43-B624-4A484870C4F3}" type="pres">
      <dgm:prSet presAssocID="{6B7E624B-95DC-FF44-82D6-B0D1D9F45560}" presName="topConnNode2" presStyleLbl="node3" presStyleIdx="0" presStyleCnt="0"/>
      <dgm:spPr/>
    </dgm:pt>
    <dgm:pt modelId="{1B6A308E-8A07-224B-B676-23C323CB9D5E}" type="pres">
      <dgm:prSet presAssocID="{6B7E624B-95DC-FF44-82D6-B0D1D9F45560}" presName="hierChild4" presStyleCnt="0"/>
      <dgm:spPr/>
    </dgm:pt>
    <dgm:pt modelId="{A940CBD1-C222-004E-ADA3-A2FB7545AD1B}" type="pres">
      <dgm:prSet presAssocID="{6B7E624B-95DC-FF44-82D6-B0D1D9F45560}" presName="hierChild5" presStyleCnt="0"/>
      <dgm:spPr/>
    </dgm:pt>
    <dgm:pt modelId="{B945A830-B24B-9441-B15D-23CA3BD2F9AA}" type="pres">
      <dgm:prSet presAssocID="{26687A1C-6A72-8347-A077-EA936AE77E3A}" presName="Name28" presStyleLbl="parChTrans1D3" presStyleIdx="1" presStyleCnt="12"/>
      <dgm:spPr/>
    </dgm:pt>
    <dgm:pt modelId="{E679220E-B399-C842-87FE-96B98F63BB62}" type="pres">
      <dgm:prSet presAssocID="{F3A8B323-191E-024E-96DC-C7FAAF79874D}" presName="hierRoot2" presStyleCnt="0">
        <dgm:presLayoutVars>
          <dgm:hierBranch val="init"/>
        </dgm:presLayoutVars>
      </dgm:prSet>
      <dgm:spPr/>
    </dgm:pt>
    <dgm:pt modelId="{AEA3975E-D31C-D648-8567-58A14B2046BF}" type="pres">
      <dgm:prSet presAssocID="{F3A8B323-191E-024E-96DC-C7FAAF79874D}" presName="rootComposite2" presStyleCnt="0"/>
      <dgm:spPr/>
    </dgm:pt>
    <dgm:pt modelId="{19994A2F-0D27-EF46-9C92-B8017015DF71}" type="pres">
      <dgm:prSet presAssocID="{F3A8B323-191E-024E-96DC-C7FAAF79874D}" presName="rootText2" presStyleLbl="alignAcc1" presStyleIdx="0" presStyleCnt="0">
        <dgm:presLayoutVars>
          <dgm:chPref val="3"/>
        </dgm:presLayoutVars>
      </dgm:prSet>
      <dgm:spPr/>
    </dgm:pt>
    <dgm:pt modelId="{79A4445B-7E08-B84B-9DA6-DAA100CA8D10}" type="pres">
      <dgm:prSet presAssocID="{F3A8B323-191E-024E-96DC-C7FAAF79874D}" presName="topArc2" presStyleLbl="parChTrans1D1" presStyleIdx="6" presStyleCnt="34"/>
      <dgm:spPr/>
    </dgm:pt>
    <dgm:pt modelId="{A9C06B4B-A3F4-5045-BDDF-04E047F04298}" type="pres">
      <dgm:prSet presAssocID="{F3A8B323-191E-024E-96DC-C7FAAF79874D}" presName="bottomArc2" presStyleLbl="parChTrans1D1" presStyleIdx="7" presStyleCnt="34"/>
      <dgm:spPr/>
    </dgm:pt>
    <dgm:pt modelId="{B9AA7F20-C4B9-5149-AE99-CF13E756E22A}" type="pres">
      <dgm:prSet presAssocID="{F3A8B323-191E-024E-96DC-C7FAAF79874D}" presName="topConnNode2" presStyleLbl="node3" presStyleIdx="0" presStyleCnt="0"/>
      <dgm:spPr/>
    </dgm:pt>
    <dgm:pt modelId="{2D531199-000A-654B-9354-3B775B4089A7}" type="pres">
      <dgm:prSet presAssocID="{F3A8B323-191E-024E-96DC-C7FAAF79874D}" presName="hierChild4" presStyleCnt="0"/>
      <dgm:spPr/>
    </dgm:pt>
    <dgm:pt modelId="{7E47DE58-EF47-1345-96C5-6E2B3D8C937C}" type="pres">
      <dgm:prSet presAssocID="{F3A8B323-191E-024E-96DC-C7FAAF79874D}" presName="hierChild5" presStyleCnt="0"/>
      <dgm:spPr/>
    </dgm:pt>
    <dgm:pt modelId="{17F6D629-6DAA-9F4D-B585-B0C49993808E}" type="pres">
      <dgm:prSet presAssocID="{A8B0BA71-7CC0-C143-AF1F-99E46F228BA9}" presName="Name28" presStyleLbl="parChTrans1D3" presStyleIdx="2" presStyleCnt="12"/>
      <dgm:spPr/>
    </dgm:pt>
    <dgm:pt modelId="{A40C6397-2F0F-8447-BD20-3769A6774D05}" type="pres">
      <dgm:prSet presAssocID="{E05F0E51-E64C-5940-919F-58A7ACF59FB2}" presName="hierRoot2" presStyleCnt="0">
        <dgm:presLayoutVars>
          <dgm:hierBranch val="init"/>
        </dgm:presLayoutVars>
      </dgm:prSet>
      <dgm:spPr/>
    </dgm:pt>
    <dgm:pt modelId="{439CBD1F-F473-2D4F-99DF-E4957AD3CDFC}" type="pres">
      <dgm:prSet presAssocID="{E05F0E51-E64C-5940-919F-58A7ACF59FB2}" presName="rootComposite2" presStyleCnt="0"/>
      <dgm:spPr/>
    </dgm:pt>
    <dgm:pt modelId="{D1D21B6C-6737-8047-A18F-7A88DAC0F607}" type="pres">
      <dgm:prSet presAssocID="{E05F0E51-E64C-5940-919F-58A7ACF59FB2}" presName="rootText2" presStyleLbl="alignAcc1" presStyleIdx="0" presStyleCnt="0">
        <dgm:presLayoutVars>
          <dgm:chPref val="3"/>
        </dgm:presLayoutVars>
      </dgm:prSet>
      <dgm:spPr/>
    </dgm:pt>
    <dgm:pt modelId="{93C4C536-8597-2846-92C3-AC434A7EF330}" type="pres">
      <dgm:prSet presAssocID="{E05F0E51-E64C-5940-919F-58A7ACF59FB2}" presName="topArc2" presStyleLbl="parChTrans1D1" presStyleIdx="8" presStyleCnt="34"/>
      <dgm:spPr/>
    </dgm:pt>
    <dgm:pt modelId="{3D0E7A93-56F0-AB41-B150-FA4A9898BEA8}" type="pres">
      <dgm:prSet presAssocID="{E05F0E51-E64C-5940-919F-58A7ACF59FB2}" presName="bottomArc2" presStyleLbl="parChTrans1D1" presStyleIdx="9" presStyleCnt="34"/>
      <dgm:spPr/>
    </dgm:pt>
    <dgm:pt modelId="{5D9F6C18-9AE8-DE47-A908-B5594469B3BE}" type="pres">
      <dgm:prSet presAssocID="{E05F0E51-E64C-5940-919F-58A7ACF59FB2}" presName="topConnNode2" presStyleLbl="node3" presStyleIdx="0" presStyleCnt="0"/>
      <dgm:spPr/>
    </dgm:pt>
    <dgm:pt modelId="{D13AC39C-D9C3-5844-890A-4D948FB16597}" type="pres">
      <dgm:prSet presAssocID="{E05F0E51-E64C-5940-919F-58A7ACF59FB2}" presName="hierChild4" presStyleCnt="0"/>
      <dgm:spPr/>
    </dgm:pt>
    <dgm:pt modelId="{AF378A39-B246-7F41-BA0F-0B79CDA80FBC}" type="pres">
      <dgm:prSet presAssocID="{E05F0E51-E64C-5940-919F-58A7ACF59FB2}" presName="hierChild5" presStyleCnt="0"/>
      <dgm:spPr/>
    </dgm:pt>
    <dgm:pt modelId="{FE7BAEF9-7652-7545-9991-804218664E3C}" type="pres">
      <dgm:prSet presAssocID="{958333B5-A279-F240-B475-48BA4F529492}" presName="hierChild5" presStyleCnt="0"/>
      <dgm:spPr/>
    </dgm:pt>
    <dgm:pt modelId="{C9AAD573-0BD0-6D4B-9007-1F38727F377D}" type="pres">
      <dgm:prSet presAssocID="{9FDF15BF-26B8-E04A-889E-7F42B3C1411D}" presName="Name28" presStyleLbl="parChTrans1D2" presStyleIdx="1" presStyleCnt="4"/>
      <dgm:spPr/>
    </dgm:pt>
    <dgm:pt modelId="{E2487F4A-6293-0F43-9D16-F47B5EE37999}" type="pres">
      <dgm:prSet presAssocID="{39EF8130-84BB-8B40-969C-9B6B3EA55BC3}" presName="hierRoot2" presStyleCnt="0">
        <dgm:presLayoutVars>
          <dgm:hierBranch val="init"/>
        </dgm:presLayoutVars>
      </dgm:prSet>
      <dgm:spPr/>
    </dgm:pt>
    <dgm:pt modelId="{EBA4BD39-A40C-C74D-A61A-F4A73515E7D3}" type="pres">
      <dgm:prSet presAssocID="{39EF8130-84BB-8B40-969C-9B6B3EA55BC3}" presName="rootComposite2" presStyleCnt="0"/>
      <dgm:spPr/>
    </dgm:pt>
    <dgm:pt modelId="{1B952165-6CE2-9C40-9C2D-8CE850AB12FD}" type="pres">
      <dgm:prSet presAssocID="{39EF8130-84BB-8B40-969C-9B6B3EA55BC3}" presName="rootText2" presStyleLbl="alignAcc1" presStyleIdx="0" presStyleCnt="0">
        <dgm:presLayoutVars>
          <dgm:chPref val="3"/>
        </dgm:presLayoutVars>
      </dgm:prSet>
      <dgm:spPr/>
    </dgm:pt>
    <dgm:pt modelId="{81BE216D-F568-9144-BADF-6A2FC4BEE341}" type="pres">
      <dgm:prSet presAssocID="{39EF8130-84BB-8B40-969C-9B6B3EA55BC3}" presName="topArc2" presStyleLbl="parChTrans1D1" presStyleIdx="10" presStyleCnt="34"/>
      <dgm:spPr/>
    </dgm:pt>
    <dgm:pt modelId="{F4B972D0-0D35-2F40-AFF7-A0C9AC943B2E}" type="pres">
      <dgm:prSet presAssocID="{39EF8130-84BB-8B40-969C-9B6B3EA55BC3}" presName="bottomArc2" presStyleLbl="parChTrans1D1" presStyleIdx="11" presStyleCnt="34"/>
      <dgm:spPr/>
    </dgm:pt>
    <dgm:pt modelId="{2F42AC09-97AD-5C49-A58B-286CD546FA29}" type="pres">
      <dgm:prSet presAssocID="{39EF8130-84BB-8B40-969C-9B6B3EA55BC3}" presName="topConnNode2" presStyleLbl="node2" presStyleIdx="0" presStyleCnt="0"/>
      <dgm:spPr/>
    </dgm:pt>
    <dgm:pt modelId="{79E6C57D-7659-AD48-B609-1211ED591036}" type="pres">
      <dgm:prSet presAssocID="{39EF8130-84BB-8B40-969C-9B6B3EA55BC3}" presName="hierChild4" presStyleCnt="0"/>
      <dgm:spPr/>
    </dgm:pt>
    <dgm:pt modelId="{1722B4E2-C100-CA48-9804-720DBD56301F}" type="pres">
      <dgm:prSet presAssocID="{B32DCD27-C801-FB49-AE4F-0B17BE6351E8}" presName="Name28" presStyleLbl="parChTrans1D3" presStyleIdx="3" presStyleCnt="12"/>
      <dgm:spPr/>
    </dgm:pt>
    <dgm:pt modelId="{E3993B0C-A13C-1342-BE1C-E9A4CAFA4F9E}" type="pres">
      <dgm:prSet presAssocID="{347AE1FA-0725-A241-A7D0-4938F2A34FD9}" presName="hierRoot2" presStyleCnt="0">
        <dgm:presLayoutVars>
          <dgm:hierBranch val="init"/>
        </dgm:presLayoutVars>
      </dgm:prSet>
      <dgm:spPr/>
    </dgm:pt>
    <dgm:pt modelId="{50A7A6E6-A2ED-1047-847E-DD3FCD2C219D}" type="pres">
      <dgm:prSet presAssocID="{347AE1FA-0725-A241-A7D0-4938F2A34FD9}" presName="rootComposite2" presStyleCnt="0"/>
      <dgm:spPr/>
    </dgm:pt>
    <dgm:pt modelId="{5256D6FB-6550-5B49-B919-39752346ACE2}" type="pres">
      <dgm:prSet presAssocID="{347AE1FA-0725-A241-A7D0-4938F2A34FD9}" presName="rootText2" presStyleLbl="alignAcc1" presStyleIdx="0" presStyleCnt="0">
        <dgm:presLayoutVars>
          <dgm:chPref val="3"/>
        </dgm:presLayoutVars>
      </dgm:prSet>
      <dgm:spPr/>
    </dgm:pt>
    <dgm:pt modelId="{B7A01F56-6966-A947-B50E-B11484B23B24}" type="pres">
      <dgm:prSet presAssocID="{347AE1FA-0725-A241-A7D0-4938F2A34FD9}" presName="topArc2" presStyleLbl="parChTrans1D1" presStyleIdx="12" presStyleCnt="34"/>
      <dgm:spPr/>
    </dgm:pt>
    <dgm:pt modelId="{B7995714-B988-6944-9F1E-AB821796BF8B}" type="pres">
      <dgm:prSet presAssocID="{347AE1FA-0725-A241-A7D0-4938F2A34FD9}" presName="bottomArc2" presStyleLbl="parChTrans1D1" presStyleIdx="13" presStyleCnt="34"/>
      <dgm:spPr/>
    </dgm:pt>
    <dgm:pt modelId="{965BDF07-4485-854B-B1D7-DDCFF2C36AC5}" type="pres">
      <dgm:prSet presAssocID="{347AE1FA-0725-A241-A7D0-4938F2A34FD9}" presName="topConnNode2" presStyleLbl="node3" presStyleIdx="0" presStyleCnt="0"/>
      <dgm:spPr/>
    </dgm:pt>
    <dgm:pt modelId="{B6F830DF-98E3-5E44-A674-0F0E80C305A2}" type="pres">
      <dgm:prSet presAssocID="{347AE1FA-0725-A241-A7D0-4938F2A34FD9}" presName="hierChild4" presStyleCnt="0"/>
      <dgm:spPr/>
    </dgm:pt>
    <dgm:pt modelId="{AF0B1B48-2635-5A44-B8D4-50D068CF3507}" type="pres">
      <dgm:prSet presAssocID="{347AE1FA-0725-A241-A7D0-4938F2A34FD9}" presName="hierChild5" presStyleCnt="0"/>
      <dgm:spPr/>
    </dgm:pt>
    <dgm:pt modelId="{6B0D22ED-5FCC-A34C-A785-1018A69E49D7}" type="pres">
      <dgm:prSet presAssocID="{C22FA46B-3B62-A14B-9B8F-0EFB5CD55F24}" presName="Name28" presStyleLbl="parChTrans1D3" presStyleIdx="4" presStyleCnt="12"/>
      <dgm:spPr/>
    </dgm:pt>
    <dgm:pt modelId="{43D42D70-FE39-B544-A17B-E5A5D0D11095}" type="pres">
      <dgm:prSet presAssocID="{68A07594-8DDA-7F4B-BCDE-BC3B9ED93386}" presName="hierRoot2" presStyleCnt="0">
        <dgm:presLayoutVars>
          <dgm:hierBranch val="init"/>
        </dgm:presLayoutVars>
      </dgm:prSet>
      <dgm:spPr/>
    </dgm:pt>
    <dgm:pt modelId="{E16A7EAC-2E6F-124A-8A37-440F2C7DE82B}" type="pres">
      <dgm:prSet presAssocID="{68A07594-8DDA-7F4B-BCDE-BC3B9ED93386}" presName="rootComposite2" presStyleCnt="0"/>
      <dgm:spPr/>
    </dgm:pt>
    <dgm:pt modelId="{63A55D6F-A8E9-E749-AA4C-57633A760073}" type="pres">
      <dgm:prSet presAssocID="{68A07594-8DDA-7F4B-BCDE-BC3B9ED93386}" presName="rootText2" presStyleLbl="alignAcc1" presStyleIdx="0" presStyleCnt="0">
        <dgm:presLayoutVars>
          <dgm:chPref val="3"/>
        </dgm:presLayoutVars>
      </dgm:prSet>
      <dgm:spPr/>
    </dgm:pt>
    <dgm:pt modelId="{AD2F1A4C-08D4-324C-9651-E5671F14776D}" type="pres">
      <dgm:prSet presAssocID="{68A07594-8DDA-7F4B-BCDE-BC3B9ED93386}" presName="topArc2" presStyleLbl="parChTrans1D1" presStyleIdx="14" presStyleCnt="34"/>
      <dgm:spPr/>
    </dgm:pt>
    <dgm:pt modelId="{C2062952-0A29-BE46-9FDD-B5126459D735}" type="pres">
      <dgm:prSet presAssocID="{68A07594-8DDA-7F4B-BCDE-BC3B9ED93386}" presName="bottomArc2" presStyleLbl="parChTrans1D1" presStyleIdx="15" presStyleCnt="34"/>
      <dgm:spPr/>
    </dgm:pt>
    <dgm:pt modelId="{AB591B2C-F2C5-C043-9834-2F68A408B165}" type="pres">
      <dgm:prSet presAssocID="{68A07594-8DDA-7F4B-BCDE-BC3B9ED93386}" presName="topConnNode2" presStyleLbl="node3" presStyleIdx="0" presStyleCnt="0"/>
      <dgm:spPr/>
    </dgm:pt>
    <dgm:pt modelId="{0B80AB79-53C4-E047-A346-72C264C34370}" type="pres">
      <dgm:prSet presAssocID="{68A07594-8DDA-7F4B-BCDE-BC3B9ED93386}" presName="hierChild4" presStyleCnt="0"/>
      <dgm:spPr/>
    </dgm:pt>
    <dgm:pt modelId="{A4E00BC7-4BBF-8C46-9762-F40CB13CB571}" type="pres">
      <dgm:prSet presAssocID="{68A07594-8DDA-7F4B-BCDE-BC3B9ED93386}" presName="hierChild5" presStyleCnt="0"/>
      <dgm:spPr/>
    </dgm:pt>
    <dgm:pt modelId="{B357F649-D197-9347-9E99-BCCD938891DA}" type="pres">
      <dgm:prSet presAssocID="{C20AFAD9-ADA0-FF45-84FF-DFA691C9A2D8}" presName="Name28" presStyleLbl="parChTrans1D3" presStyleIdx="5" presStyleCnt="12"/>
      <dgm:spPr/>
    </dgm:pt>
    <dgm:pt modelId="{7484B01C-C349-884C-AF1B-4583362C5984}" type="pres">
      <dgm:prSet presAssocID="{7F429637-2994-7F4F-A0E3-0D2570528C9B}" presName="hierRoot2" presStyleCnt="0">
        <dgm:presLayoutVars>
          <dgm:hierBranch val="init"/>
        </dgm:presLayoutVars>
      </dgm:prSet>
      <dgm:spPr/>
    </dgm:pt>
    <dgm:pt modelId="{168EAF56-EF6C-3945-BE25-9C47976A76B1}" type="pres">
      <dgm:prSet presAssocID="{7F429637-2994-7F4F-A0E3-0D2570528C9B}" presName="rootComposite2" presStyleCnt="0"/>
      <dgm:spPr/>
    </dgm:pt>
    <dgm:pt modelId="{88A964EA-7944-274F-93BB-22C36ACF394E}" type="pres">
      <dgm:prSet presAssocID="{7F429637-2994-7F4F-A0E3-0D2570528C9B}" presName="rootText2" presStyleLbl="alignAcc1" presStyleIdx="0" presStyleCnt="0">
        <dgm:presLayoutVars>
          <dgm:chPref val="3"/>
        </dgm:presLayoutVars>
      </dgm:prSet>
      <dgm:spPr/>
    </dgm:pt>
    <dgm:pt modelId="{84B4340F-1A39-E94C-8E54-014989522698}" type="pres">
      <dgm:prSet presAssocID="{7F429637-2994-7F4F-A0E3-0D2570528C9B}" presName="topArc2" presStyleLbl="parChTrans1D1" presStyleIdx="16" presStyleCnt="34"/>
      <dgm:spPr/>
    </dgm:pt>
    <dgm:pt modelId="{1E1627EC-A712-6C4E-BCEE-FF903D2AD35D}" type="pres">
      <dgm:prSet presAssocID="{7F429637-2994-7F4F-A0E3-0D2570528C9B}" presName="bottomArc2" presStyleLbl="parChTrans1D1" presStyleIdx="17" presStyleCnt="34"/>
      <dgm:spPr/>
    </dgm:pt>
    <dgm:pt modelId="{A0CB6E13-B11B-CD41-856D-20C7E6EF4E67}" type="pres">
      <dgm:prSet presAssocID="{7F429637-2994-7F4F-A0E3-0D2570528C9B}" presName="topConnNode2" presStyleLbl="node3" presStyleIdx="0" presStyleCnt="0"/>
      <dgm:spPr/>
    </dgm:pt>
    <dgm:pt modelId="{195785A3-3464-9941-8AA1-9A24B1CDA304}" type="pres">
      <dgm:prSet presAssocID="{7F429637-2994-7F4F-A0E3-0D2570528C9B}" presName="hierChild4" presStyleCnt="0"/>
      <dgm:spPr/>
    </dgm:pt>
    <dgm:pt modelId="{AF664D39-D865-0045-A212-2C9E134C7A38}" type="pres">
      <dgm:prSet presAssocID="{7F429637-2994-7F4F-A0E3-0D2570528C9B}" presName="hierChild5" presStyleCnt="0"/>
      <dgm:spPr/>
    </dgm:pt>
    <dgm:pt modelId="{6FDC0E86-042E-DF48-AD5E-3D6149F20534}" type="pres">
      <dgm:prSet presAssocID="{39EF8130-84BB-8B40-969C-9B6B3EA55BC3}" presName="hierChild5" presStyleCnt="0"/>
      <dgm:spPr/>
    </dgm:pt>
    <dgm:pt modelId="{6AAD1A33-D5A2-E646-A73A-FC203F35EE46}" type="pres">
      <dgm:prSet presAssocID="{232B41BE-8258-F64A-856A-5E94DD1433DD}" presName="Name28" presStyleLbl="parChTrans1D2" presStyleIdx="2" presStyleCnt="4"/>
      <dgm:spPr/>
    </dgm:pt>
    <dgm:pt modelId="{91576684-932E-154F-93CA-D72DECDA07B8}" type="pres">
      <dgm:prSet presAssocID="{9C5E9E62-3468-A346-9796-2581BF325057}" presName="hierRoot2" presStyleCnt="0">
        <dgm:presLayoutVars>
          <dgm:hierBranch val="init"/>
        </dgm:presLayoutVars>
      </dgm:prSet>
      <dgm:spPr/>
    </dgm:pt>
    <dgm:pt modelId="{4117772F-C3DB-6047-8B90-043F8EE3EAD8}" type="pres">
      <dgm:prSet presAssocID="{9C5E9E62-3468-A346-9796-2581BF325057}" presName="rootComposite2" presStyleCnt="0"/>
      <dgm:spPr/>
    </dgm:pt>
    <dgm:pt modelId="{2DBBA451-783F-344F-A62A-4A63ACC7EFF5}" type="pres">
      <dgm:prSet presAssocID="{9C5E9E62-3468-A346-9796-2581BF325057}" presName="rootText2" presStyleLbl="alignAcc1" presStyleIdx="0" presStyleCnt="0">
        <dgm:presLayoutVars>
          <dgm:chPref val="3"/>
        </dgm:presLayoutVars>
      </dgm:prSet>
      <dgm:spPr/>
    </dgm:pt>
    <dgm:pt modelId="{ED8E01A4-BD83-5344-A05E-BFCCB5945521}" type="pres">
      <dgm:prSet presAssocID="{9C5E9E62-3468-A346-9796-2581BF325057}" presName="topArc2" presStyleLbl="parChTrans1D1" presStyleIdx="18" presStyleCnt="34"/>
      <dgm:spPr/>
    </dgm:pt>
    <dgm:pt modelId="{B93074F3-5AB7-F54A-BE19-5C631E7656DD}" type="pres">
      <dgm:prSet presAssocID="{9C5E9E62-3468-A346-9796-2581BF325057}" presName="bottomArc2" presStyleLbl="parChTrans1D1" presStyleIdx="19" presStyleCnt="34"/>
      <dgm:spPr/>
    </dgm:pt>
    <dgm:pt modelId="{9D69ECBA-475D-8B4A-9E2D-AADFE28A124F}" type="pres">
      <dgm:prSet presAssocID="{9C5E9E62-3468-A346-9796-2581BF325057}" presName="topConnNode2" presStyleLbl="node2" presStyleIdx="0" presStyleCnt="0"/>
      <dgm:spPr/>
    </dgm:pt>
    <dgm:pt modelId="{5EBBEB3B-15DA-3B43-90B7-D2BE7AE458A3}" type="pres">
      <dgm:prSet presAssocID="{9C5E9E62-3468-A346-9796-2581BF325057}" presName="hierChild4" presStyleCnt="0"/>
      <dgm:spPr/>
    </dgm:pt>
    <dgm:pt modelId="{08DDB0C0-268F-EB41-8E89-2F8D389A5BC6}" type="pres">
      <dgm:prSet presAssocID="{FE2ABB59-4FAF-0443-8019-64C32FDB760E}" presName="Name28" presStyleLbl="parChTrans1D3" presStyleIdx="6" presStyleCnt="12"/>
      <dgm:spPr/>
    </dgm:pt>
    <dgm:pt modelId="{ABEDC8E7-1093-B144-8760-E12E4DDE755D}" type="pres">
      <dgm:prSet presAssocID="{9648BBE1-634C-B645-9A5B-18FD8359E7F3}" presName="hierRoot2" presStyleCnt="0">
        <dgm:presLayoutVars>
          <dgm:hierBranch val="init"/>
        </dgm:presLayoutVars>
      </dgm:prSet>
      <dgm:spPr/>
    </dgm:pt>
    <dgm:pt modelId="{E77A7EED-2A40-024A-8CF0-0F1306A3A5F0}" type="pres">
      <dgm:prSet presAssocID="{9648BBE1-634C-B645-9A5B-18FD8359E7F3}" presName="rootComposite2" presStyleCnt="0"/>
      <dgm:spPr/>
    </dgm:pt>
    <dgm:pt modelId="{100137FA-C3DE-0849-A23F-500511C6E2DF}" type="pres">
      <dgm:prSet presAssocID="{9648BBE1-634C-B645-9A5B-18FD8359E7F3}" presName="rootText2" presStyleLbl="alignAcc1" presStyleIdx="0" presStyleCnt="0">
        <dgm:presLayoutVars>
          <dgm:chPref val="3"/>
        </dgm:presLayoutVars>
      </dgm:prSet>
      <dgm:spPr/>
    </dgm:pt>
    <dgm:pt modelId="{22EE14AD-8A6C-0047-BE4C-021BC6C56F4A}" type="pres">
      <dgm:prSet presAssocID="{9648BBE1-634C-B645-9A5B-18FD8359E7F3}" presName="topArc2" presStyleLbl="parChTrans1D1" presStyleIdx="20" presStyleCnt="34"/>
      <dgm:spPr/>
    </dgm:pt>
    <dgm:pt modelId="{AABDD2C3-A3FF-C643-A194-CED02768F4E5}" type="pres">
      <dgm:prSet presAssocID="{9648BBE1-634C-B645-9A5B-18FD8359E7F3}" presName="bottomArc2" presStyleLbl="parChTrans1D1" presStyleIdx="21" presStyleCnt="34"/>
      <dgm:spPr/>
    </dgm:pt>
    <dgm:pt modelId="{3E760B31-943A-164D-B688-B62D743CDDE6}" type="pres">
      <dgm:prSet presAssocID="{9648BBE1-634C-B645-9A5B-18FD8359E7F3}" presName="topConnNode2" presStyleLbl="node3" presStyleIdx="0" presStyleCnt="0"/>
      <dgm:spPr/>
    </dgm:pt>
    <dgm:pt modelId="{56BD999F-CF93-9F4C-B53B-95C226623CD4}" type="pres">
      <dgm:prSet presAssocID="{9648BBE1-634C-B645-9A5B-18FD8359E7F3}" presName="hierChild4" presStyleCnt="0"/>
      <dgm:spPr/>
    </dgm:pt>
    <dgm:pt modelId="{4430ADC3-CC85-C247-8899-9B9FDB99AA5F}" type="pres">
      <dgm:prSet presAssocID="{9648BBE1-634C-B645-9A5B-18FD8359E7F3}" presName="hierChild5" presStyleCnt="0"/>
      <dgm:spPr/>
    </dgm:pt>
    <dgm:pt modelId="{8186F704-DFDF-F846-9F8F-4D623886B08E}" type="pres">
      <dgm:prSet presAssocID="{2C2EA3AA-D4FD-F649-9649-FAB7F93310F6}" presName="Name28" presStyleLbl="parChTrans1D3" presStyleIdx="7" presStyleCnt="12"/>
      <dgm:spPr/>
    </dgm:pt>
    <dgm:pt modelId="{91FB3C88-05EB-6F44-A6B9-0E861BB75EC6}" type="pres">
      <dgm:prSet presAssocID="{AF100650-7F9F-B444-8B0F-5BBF54F65764}" presName="hierRoot2" presStyleCnt="0">
        <dgm:presLayoutVars>
          <dgm:hierBranch val="init"/>
        </dgm:presLayoutVars>
      </dgm:prSet>
      <dgm:spPr/>
    </dgm:pt>
    <dgm:pt modelId="{54D5C0C3-DC52-F34E-9593-20FFFAB96E4F}" type="pres">
      <dgm:prSet presAssocID="{AF100650-7F9F-B444-8B0F-5BBF54F65764}" presName="rootComposite2" presStyleCnt="0"/>
      <dgm:spPr/>
    </dgm:pt>
    <dgm:pt modelId="{E04F79CD-B7F0-AD47-BA6E-CF58A07537F3}" type="pres">
      <dgm:prSet presAssocID="{AF100650-7F9F-B444-8B0F-5BBF54F65764}" presName="rootText2" presStyleLbl="alignAcc1" presStyleIdx="0" presStyleCnt="0">
        <dgm:presLayoutVars>
          <dgm:chPref val="3"/>
        </dgm:presLayoutVars>
      </dgm:prSet>
      <dgm:spPr/>
    </dgm:pt>
    <dgm:pt modelId="{89C75BDB-4FFB-0C4E-9EA2-E0BEFC9E4B4C}" type="pres">
      <dgm:prSet presAssocID="{AF100650-7F9F-B444-8B0F-5BBF54F65764}" presName="topArc2" presStyleLbl="parChTrans1D1" presStyleIdx="22" presStyleCnt="34"/>
      <dgm:spPr/>
    </dgm:pt>
    <dgm:pt modelId="{DF846C82-E308-4B44-91BA-ED57E15766E6}" type="pres">
      <dgm:prSet presAssocID="{AF100650-7F9F-B444-8B0F-5BBF54F65764}" presName="bottomArc2" presStyleLbl="parChTrans1D1" presStyleIdx="23" presStyleCnt="34"/>
      <dgm:spPr/>
    </dgm:pt>
    <dgm:pt modelId="{8E6A592F-77AD-7B4A-BDA4-ADC973ABA81A}" type="pres">
      <dgm:prSet presAssocID="{AF100650-7F9F-B444-8B0F-5BBF54F65764}" presName="topConnNode2" presStyleLbl="node3" presStyleIdx="0" presStyleCnt="0"/>
      <dgm:spPr/>
    </dgm:pt>
    <dgm:pt modelId="{A71EADC9-3B64-8B40-BE45-73BA4C74A6D8}" type="pres">
      <dgm:prSet presAssocID="{AF100650-7F9F-B444-8B0F-5BBF54F65764}" presName="hierChild4" presStyleCnt="0"/>
      <dgm:spPr/>
    </dgm:pt>
    <dgm:pt modelId="{6A171375-856A-204F-9D6D-AC7762E159AF}" type="pres">
      <dgm:prSet presAssocID="{AF100650-7F9F-B444-8B0F-5BBF54F65764}" presName="hierChild5" presStyleCnt="0"/>
      <dgm:spPr/>
    </dgm:pt>
    <dgm:pt modelId="{482FB7E5-F1FB-2242-8E6F-8A402523BBF3}" type="pres">
      <dgm:prSet presAssocID="{640A2F9B-ACDF-FA41-805A-B5C46A34CB88}" presName="Name28" presStyleLbl="parChTrans1D3" presStyleIdx="8" presStyleCnt="12"/>
      <dgm:spPr/>
    </dgm:pt>
    <dgm:pt modelId="{7519E83C-E066-924B-AEAE-99A33BC908C1}" type="pres">
      <dgm:prSet presAssocID="{72B25568-DDC1-FA48-87E8-B6555854649D}" presName="hierRoot2" presStyleCnt="0">
        <dgm:presLayoutVars>
          <dgm:hierBranch val="init"/>
        </dgm:presLayoutVars>
      </dgm:prSet>
      <dgm:spPr/>
    </dgm:pt>
    <dgm:pt modelId="{A785753B-2A18-EB42-BC1D-75A35A5DA9A3}" type="pres">
      <dgm:prSet presAssocID="{72B25568-DDC1-FA48-87E8-B6555854649D}" presName="rootComposite2" presStyleCnt="0"/>
      <dgm:spPr/>
    </dgm:pt>
    <dgm:pt modelId="{2ED61338-E47D-1F45-960E-E25F61DAB925}" type="pres">
      <dgm:prSet presAssocID="{72B25568-DDC1-FA48-87E8-B6555854649D}" presName="rootText2" presStyleLbl="alignAcc1" presStyleIdx="0" presStyleCnt="0">
        <dgm:presLayoutVars>
          <dgm:chPref val="3"/>
        </dgm:presLayoutVars>
      </dgm:prSet>
      <dgm:spPr/>
    </dgm:pt>
    <dgm:pt modelId="{9A6CEA2D-8316-CF4F-BBE8-0E2AEB242323}" type="pres">
      <dgm:prSet presAssocID="{72B25568-DDC1-FA48-87E8-B6555854649D}" presName="topArc2" presStyleLbl="parChTrans1D1" presStyleIdx="24" presStyleCnt="34"/>
      <dgm:spPr/>
    </dgm:pt>
    <dgm:pt modelId="{09C6ABF8-C882-BF45-9674-315228D20F21}" type="pres">
      <dgm:prSet presAssocID="{72B25568-DDC1-FA48-87E8-B6555854649D}" presName="bottomArc2" presStyleLbl="parChTrans1D1" presStyleIdx="25" presStyleCnt="34"/>
      <dgm:spPr/>
    </dgm:pt>
    <dgm:pt modelId="{CAE49DEC-88B2-4042-A8F6-C6C8B7601431}" type="pres">
      <dgm:prSet presAssocID="{72B25568-DDC1-FA48-87E8-B6555854649D}" presName="topConnNode2" presStyleLbl="node3" presStyleIdx="0" presStyleCnt="0"/>
      <dgm:spPr/>
    </dgm:pt>
    <dgm:pt modelId="{9D2473B5-6303-A744-BE39-4FEC9AF8B734}" type="pres">
      <dgm:prSet presAssocID="{72B25568-DDC1-FA48-87E8-B6555854649D}" presName="hierChild4" presStyleCnt="0"/>
      <dgm:spPr/>
    </dgm:pt>
    <dgm:pt modelId="{C660CFCA-B7D4-8044-92DD-2E395029B8E0}" type="pres">
      <dgm:prSet presAssocID="{72B25568-DDC1-FA48-87E8-B6555854649D}" presName="hierChild5" presStyleCnt="0"/>
      <dgm:spPr/>
    </dgm:pt>
    <dgm:pt modelId="{4E912431-A0F7-454C-BD6B-DC78A4F35751}" type="pres">
      <dgm:prSet presAssocID="{9C5E9E62-3468-A346-9796-2581BF325057}" presName="hierChild5" presStyleCnt="0"/>
      <dgm:spPr/>
    </dgm:pt>
    <dgm:pt modelId="{41186327-1C22-9643-8FFB-484DAAD28CC3}" type="pres">
      <dgm:prSet presAssocID="{8A126B28-9C26-6C48-994C-87D7F4446823}" presName="Name28" presStyleLbl="parChTrans1D2" presStyleIdx="3" presStyleCnt="4"/>
      <dgm:spPr/>
    </dgm:pt>
    <dgm:pt modelId="{8B03F807-CBB7-9845-9E04-83158BEF0EE5}" type="pres">
      <dgm:prSet presAssocID="{B82A0031-5020-1145-AF14-0428CAA8B334}" presName="hierRoot2" presStyleCnt="0">
        <dgm:presLayoutVars>
          <dgm:hierBranch val="init"/>
        </dgm:presLayoutVars>
      </dgm:prSet>
      <dgm:spPr/>
    </dgm:pt>
    <dgm:pt modelId="{FD1CCA04-BDA1-AD4E-913E-BB45F974D5E6}" type="pres">
      <dgm:prSet presAssocID="{B82A0031-5020-1145-AF14-0428CAA8B334}" presName="rootComposite2" presStyleCnt="0"/>
      <dgm:spPr/>
    </dgm:pt>
    <dgm:pt modelId="{B413E0EF-BC72-7E46-B775-F772747BE53C}" type="pres">
      <dgm:prSet presAssocID="{B82A0031-5020-1145-AF14-0428CAA8B334}" presName="rootText2" presStyleLbl="alignAcc1" presStyleIdx="0" presStyleCnt="0">
        <dgm:presLayoutVars>
          <dgm:chPref val="3"/>
        </dgm:presLayoutVars>
      </dgm:prSet>
      <dgm:spPr/>
    </dgm:pt>
    <dgm:pt modelId="{519FCB21-517B-1E4B-A92D-6B3D73B4D67F}" type="pres">
      <dgm:prSet presAssocID="{B82A0031-5020-1145-AF14-0428CAA8B334}" presName="topArc2" presStyleLbl="parChTrans1D1" presStyleIdx="26" presStyleCnt="34"/>
      <dgm:spPr/>
    </dgm:pt>
    <dgm:pt modelId="{69FDEEB0-2A73-7F45-9B23-18D5DB122032}" type="pres">
      <dgm:prSet presAssocID="{B82A0031-5020-1145-AF14-0428CAA8B334}" presName="bottomArc2" presStyleLbl="parChTrans1D1" presStyleIdx="27" presStyleCnt="34"/>
      <dgm:spPr/>
    </dgm:pt>
    <dgm:pt modelId="{36DBAC4E-8453-6049-9DF0-861344350A67}" type="pres">
      <dgm:prSet presAssocID="{B82A0031-5020-1145-AF14-0428CAA8B334}" presName="topConnNode2" presStyleLbl="node2" presStyleIdx="0" presStyleCnt="0"/>
      <dgm:spPr/>
    </dgm:pt>
    <dgm:pt modelId="{FF994E80-937D-E049-96CC-2DA48B5138A9}" type="pres">
      <dgm:prSet presAssocID="{B82A0031-5020-1145-AF14-0428CAA8B334}" presName="hierChild4" presStyleCnt="0"/>
      <dgm:spPr/>
    </dgm:pt>
    <dgm:pt modelId="{396BF4B8-7856-024B-8D78-2CA0163A36BE}" type="pres">
      <dgm:prSet presAssocID="{4F7DFC99-6C92-794A-97FA-FBF2F445B580}" presName="Name28" presStyleLbl="parChTrans1D3" presStyleIdx="9" presStyleCnt="12"/>
      <dgm:spPr/>
    </dgm:pt>
    <dgm:pt modelId="{945E4EFD-3255-3846-A636-7659F52CA009}" type="pres">
      <dgm:prSet presAssocID="{D74DBF0F-4CB9-9947-A4AA-47BCCD14A718}" presName="hierRoot2" presStyleCnt="0">
        <dgm:presLayoutVars>
          <dgm:hierBranch val="init"/>
        </dgm:presLayoutVars>
      </dgm:prSet>
      <dgm:spPr/>
    </dgm:pt>
    <dgm:pt modelId="{002A4A23-B2A1-4749-A6F6-CD6E0D279371}" type="pres">
      <dgm:prSet presAssocID="{D74DBF0F-4CB9-9947-A4AA-47BCCD14A718}" presName="rootComposite2" presStyleCnt="0"/>
      <dgm:spPr/>
    </dgm:pt>
    <dgm:pt modelId="{D9A026C3-5877-FD40-8879-87C180D4B9CC}" type="pres">
      <dgm:prSet presAssocID="{D74DBF0F-4CB9-9947-A4AA-47BCCD14A718}" presName="rootText2" presStyleLbl="alignAcc1" presStyleIdx="0" presStyleCnt="0">
        <dgm:presLayoutVars>
          <dgm:chPref val="3"/>
        </dgm:presLayoutVars>
      </dgm:prSet>
      <dgm:spPr/>
    </dgm:pt>
    <dgm:pt modelId="{13AAC596-9EE4-AC45-BC9B-E9809D623BC8}" type="pres">
      <dgm:prSet presAssocID="{D74DBF0F-4CB9-9947-A4AA-47BCCD14A718}" presName="topArc2" presStyleLbl="parChTrans1D1" presStyleIdx="28" presStyleCnt="34"/>
      <dgm:spPr/>
    </dgm:pt>
    <dgm:pt modelId="{84CF90AE-C876-AD48-889C-25CE623AEC2F}" type="pres">
      <dgm:prSet presAssocID="{D74DBF0F-4CB9-9947-A4AA-47BCCD14A718}" presName="bottomArc2" presStyleLbl="parChTrans1D1" presStyleIdx="29" presStyleCnt="34"/>
      <dgm:spPr/>
    </dgm:pt>
    <dgm:pt modelId="{00B405A8-6E69-1244-8CEE-3633132C5939}" type="pres">
      <dgm:prSet presAssocID="{D74DBF0F-4CB9-9947-A4AA-47BCCD14A718}" presName="topConnNode2" presStyleLbl="node3" presStyleIdx="0" presStyleCnt="0"/>
      <dgm:spPr/>
    </dgm:pt>
    <dgm:pt modelId="{79D570FB-1D83-BE45-A493-20C02E04B272}" type="pres">
      <dgm:prSet presAssocID="{D74DBF0F-4CB9-9947-A4AA-47BCCD14A718}" presName="hierChild4" presStyleCnt="0"/>
      <dgm:spPr/>
    </dgm:pt>
    <dgm:pt modelId="{15B6D6DE-0AC1-4C41-B40D-CB8282A304A0}" type="pres">
      <dgm:prSet presAssocID="{D74DBF0F-4CB9-9947-A4AA-47BCCD14A718}" presName="hierChild5" presStyleCnt="0"/>
      <dgm:spPr/>
    </dgm:pt>
    <dgm:pt modelId="{3AD46FAF-0A3B-DC43-AC97-D8EEA504B629}" type="pres">
      <dgm:prSet presAssocID="{757A67C5-3358-D943-80A6-027BBB6C734A}" presName="Name28" presStyleLbl="parChTrans1D3" presStyleIdx="10" presStyleCnt="12"/>
      <dgm:spPr/>
    </dgm:pt>
    <dgm:pt modelId="{F9574007-2418-B54B-8F3E-2A406932E4EC}" type="pres">
      <dgm:prSet presAssocID="{181C929E-0FC8-BC41-94C6-2E44E6FF718B}" presName="hierRoot2" presStyleCnt="0">
        <dgm:presLayoutVars>
          <dgm:hierBranch val="init"/>
        </dgm:presLayoutVars>
      </dgm:prSet>
      <dgm:spPr/>
    </dgm:pt>
    <dgm:pt modelId="{0735C5B0-7374-864E-B8C4-BE082147DFC8}" type="pres">
      <dgm:prSet presAssocID="{181C929E-0FC8-BC41-94C6-2E44E6FF718B}" presName="rootComposite2" presStyleCnt="0"/>
      <dgm:spPr/>
    </dgm:pt>
    <dgm:pt modelId="{257B3AB2-BF1C-DD48-8DE9-E3E8EA5FCF43}" type="pres">
      <dgm:prSet presAssocID="{181C929E-0FC8-BC41-94C6-2E44E6FF718B}" presName="rootText2" presStyleLbl="alignAcc1" presStyleIdx="0" presStyleCnt="0">
        <dgm:presLayoutVars>
          <dgm:chPref val="3"/>
        </dgm:presLayoutVars>
      </dgm:prSet>
      <dgm:spPr/>
    </dgm:pt>
    <dgm:pt modelId="{B9E1780D-D392-7A4C-8BEB-0347788ADAAF}" type="pres">
      <dgm:prSet presAssocID="{181C929E-0FC8-BC41-94C6-2E44E6FF718B}" presName="topArc2" presStyleLbl="parChTrans1D1" presStyleIdx="30" presStyleCnt="34"/>
      <dgm:spPr/>
    </dgm:pt>
    <dgm:pt modelId="{B2C70D39-AAC8-A642-894D-30EF79498831}" type="pres">
      <dgm:prSet presAssocID="{181C929E-0FC8-BC41-94C6-2E44E6FF718B}" presName="bottomArc2" presStyleLbl="parChTrans1D1" presStyleIdx="31" presStyleCnt="34"/>
      <dgm:spPr/>
    </dgm:pt>
    <dgm:pt modelId="{7741608E-8D52-AC4B-93D2-D147439DDC9D}" type="pres">
      <dgm:prSet presAssocID="{181C929E-0FC8-BC41-94C6-2E44E6FF718B}" presName="topConnNode2" presStyleLbl="node3" presStyleIdx="0" presStyleCnt="0"/>
      <dgm:spPr/>
    </dgm:pt>
    <dgm:pt modelId="{3FF73647-518E-1D47-A76E-A62B956606EB}" type="pres">
      <dgm:prSet presAssocID="{181C929E-0FC8-BC41-94C6-2E44E6FF718B}" presName="hierChild4" presStyleCnt="0"/>
      <dgm:spPr/>
    </dgm:pt>
    <dgm:pt modelId="{E7CAA9FB-3C24-E94E-8D66-92E97A4D1C1A}" type="pres">
      <dgm:prSet presAssocID="{181C929E-0FC8-BC41-94C6-2E44E6FF718B}" presName="hierChild5" presStyleCnt="0"/>
      <dgm:spPr/>
    </dgm:pt>
    <dgm:pt modelId="{F5B51E37-B977-5A49-B376-70A28F3A4337}" type="pres">
      <dgm:prSet presAssocID="{1ABD84B0-6372-2444-98E3-CF1833D4E21A}" presName="Name28" presStyleLbl="parChTrans1D3" presStyleIdx="11" presStyleCnt="12"/>
      <dgm:spPr/>
    </dgm:pt>
    <dgm:pt modelId="{86EB84D0-6B8F-2144-811B-014FCA4718BA}" type="pres">
      <dgm:prSet presAssocID="{604861B8-72BA-D248-B742-E5E3E91FD330}" presName="hierRoot2" presStyleCnt="0">
        <dgm:presLayoutVars>
          <dgm:hierBranch val="init"/>
        </dgm:presLayoutVars>
      </dgm:prSet>
      <dgm:spPr/>
    </dgm:pt>
    <dgm:pt modelId="{A829035C-F8A0-8E45-9304-B04601368DEB}" type="pres">
      <dgm:prSet presAssocID="{604861B8-72BA-D248-B742-E5E3E91FD330}" presName="rootComposite2" presStyleCnt="0"/>
      <dgm:spPr/>
    </dgm:pt>
    <dgm:pt modelId="{42ABD0D0-AF4F-D842-AA8C-030D530130FB}" type="pres">
      <dgm:prSet presAssocID="{604861B8-72BA-D248-B742-E5E3E91FD330}" presName="rootText2" presStyleLbl="alignAcc1" presStyleIdx="0" presStyleCnt="0">
        <dgm:presLayoutVars>
          <dgm:chPref val="3"/>
        </dgm:presLayoutVars>
      </dgm:prSet>
      <dgm:spPr/>
    </dgm:pt>
    <dgm:pt modelId="{9777DB0E-E7CB-8149-8800-55992A857585}" type="pres">
      <dgm:prSet presAssocID="{604861B8-72BA-D248-B742-E5E3E91FD330}" presName="topArc2" presStyleLbl="parChTrans1D1" presStyleIdx="32" presStyleCnt="34"/>
      <dgm:spPr/>
    </dgm:pt>
    <dgm:pt modelId="{94B1E933-3F7D-0B4D-B339-3314FAB8086E}" type="pres">
      <dgm:prSet presAssocID="{604861B8-72BA-D248-B742-E5E3E91FD330}" presName="bottomArc2" presStyleLbl="parChTrans1D1" presStyleIdx="33" presStyleCnt="34"/>
      <dgm:spPr/>
    </dgm:pt>
    <dgm:pt modelId="{D12691C3-6C4F-D542-864C-708B42DD7912}" type="pres">
      <dgm:prSet presAssocID="{604861B8-72BA-D248-B742-E5E3E91FD330}" presName="topConnNode2" presStyleLbl="node3" presStyleIdx="0" presStyleCnt="0"/>
      <dgm:spPr/>
    </dgm:pt>
    <dgm:pt modelId="{C6C27E62-3C33-CB45-B9D5-37DD8E98D9EF}" type="pres">
      <dgm:prSet presAssocID="{604861B8-72BA-D248-B742-E5E3E91FD330}" presName="hierChild4" presStyleCnt="0"/>
      <dgm:spPr/>
    </dgm:pt>
    <dgm:pt modelId="{A384EAE5-DAA3-564C-B65A-A8212072637F}" type="pres">
      <dgm:prSet presAssocID="{604861B8-72BA-D248-B742-E5E3E91FD330}" presName="hierChild5" presStyleCnt="0"/>
      <dgm:spPr/>
    </dgm:pt>
    <dgm:pt modelId="{EA83F9EB-437D-A24A-9128-006FFE2F0A3F}" type="pres">
      <dgm:prSet presAssocID="{B82A0031-5020-1145-AF14-0428CAA8B334}" presName="hierChild5" presStyleCnt="0"/>
      <dgm:spPr/>
    </dgm:pt>
    <dgm:pt modelId="{CD672A1A-A503-BB49-8298-35A7F015643A}" type="pres">
      <dgm:prSet presAssocID="{F8B9C080-7C99-5244-9E32-210EBAC6709A}" presName="hierChild3" presStyleCnt="0"/>
      <dgm:spPr/>
    </dgm:pt>
  </dgm:ptLst>
  <dgm:cxnLst>
    <dgm:cxn modelId="{9BD60603-7AAB-A640-888F-29B4616182E0}" srcId="{F8B9C080-7C99-5244-9E32-210EBAC6709A}" destId="{958333B5-A279-F240-B475-48BA4F529492}" srcOrd="0" destOrd="0" parTransId="{7A04E726-20EF-B043-9AC4-679B55EEAF93}" sibTransId="{C5490FFC-0D91-0D4D-8ACF-CBCA4C85A74B}"/>
    <dgm:cxn modelId="{243B5704-E2E3-6D4B-BBC0-12BADB4FF6DD}" type="presOf" srcId="{7F429637-2994-7F4F-A0E3-0D2570528C9B}" destId="{A0CB6E13-B11B-CD41-856D-20C7E6EF4E67}" srcOrd="1" destOrd="0" presId="urn:microsoft.com/office/officeart/2008/layout/HalfCircleOrganizationChart"/>
    <dgm:cxn modelId="{C6BE5E04-41FE-AE43-85DF-5E17EBABC268}" type="presOf" srcId="{9C5E9E62-3468-A346-9796-2581BF325057}" destId="{2DBBA451-783F-344F-A62A-4A63ACC7EFF5}" srcOrd="0" destOrd="0" presId="urn:microsoft.com/office/officeart/2008/layout/HalfCircleOrganizationChart"/>
    <dgm:cxn modelId="{654C0F0C-FFB3-F144-BA97-A85AAFAE1CCF}" type="presOf" srcId="{9648BBE1-634C-B645-9A5B-18FD8359E7F3}" destId="{3E760B31-943A-164D-B688-B62D743CDDE6}" srcOrd="1" destOrd="0" presId="urn:microsoft.com/office/officeart/2008/layout/HalfCircleOrganizationChart"/>
    <dgm:cxn modelId="{F48F890C-2B5E-D64D-83C9-052EB49868E7}" srcId="{B82A0031-5020-1145-AF14-0428CAA8B334}" destId="{181C929E-0FC8-BC41-94C6-2E44E6FF718B}" srcOrd="1" destOrd="0" parTransId="{757A67C5-3358-D943-80A6-027BBB6C734A}" sibTransId="{0645DA2D-7E58-3940-BC33-09F73B5C57C4}"/>
    <dgm:cxn modelId="{7824B80C-8A16-AD40-AF83-060880446FC8}" type="presOf" srcId="{72B25568-DDC1-FA48-87E8-B6555854649D}" destId="{CAE49DEC-88B2-4042-A8F6-C6C8B7601431}" srcOrd="1" destOrd="0" presId="urn:microsoft.com/office/officeart/2008/layout/HalfCircleOrganizationChart"/>
    <dgm:cxn modelId="{40F5DA17-118D-C947-9658-9F6E5921069A}" type="presOf" srcId="{347AE1FA-0725-A241-A7D0-4938F2A34FD9}" destId="{5256D6FB-6550-5B49-B919-39752346ACE2}" srcOrd="0" destOrd="0" presId="urn:microsoft.com/office/officeart/2008/layout/HalfCircleOrganizationChart"/>
    <dgm:cxn modelId="{28587D19-5284-2E45-B42A-FB513E536379}" type="presOf" srcId="{958333B5-A279-F240-B475-48BA4F529492}" destId="{A0064A2D-A4E6-714C-919C-A1AE901A2FD9}" srcOrd="1" destOrd="0" presId="urn:microsoft.com/office/officeart/2008/layout/HalfCircleOrganizationChart"/>
    <dgm:cxn modelId="{DC34F119-C5FC-FC49-B3E5-9449020F0C26}" type="presOf" srcId="{B32DCD27-C801-FB49-AE4F-0B17BE6351E8}" destId="{1722B4E2-C100-CA48-9804-720DBD56301F}" srcOrd="0" destOrd="0" presId="urn:microsoft.com/office/officeart/2008/layout/HalfCircleOrganizationChart"/>
    <dgm:cxn modelId="{84F8561B-F3A1-704F-B307-23CD5A267A9D}" srcId="{39EF8130-84BB-8B40-969C-9B6B3EA55BC3}" destId="{347AE1FA-0725-A241-A7D0-4938F2A34FD9}" srcOrd="0" destOrd="0" parTransId="{B32DCD27-C801-FB49-AE4F-0B17BE6351E8}" sibTransId="{ADE5337D-F2D9-D445-808D-35DAD8F27623}"/>
    <dgm:cxn modelId="{DD2D111E-1EA7-4C44-BD42-401B6BA71400}" srcId="{F8B9C080-7C99-5244-9E32-210EBAC6709A}" destId="{9C5E9E62-3468-A346-9796-2581BF325057}" srcOrd="2" destOrd="0" parTransId="{232B41BE-8258-F64A-856A-5E94DD1433DD}" sibTransId="{E69DA655-DEE1-A140-8FDF-63ED60B60354}"/>
    <dgm:cxn modelId="{B20C2E24-A74D-5E4C-A39A-2A1A3DCEDC16}" srcId="{9C5E9E62-3468-A346-9796-2581BF325057}" destId="{AF100650-7F9F-B444-8B0F-5BBF54F65764}" srcOrd="1" destOrd="0" parTransId="{2C2EA3AA-D4FD-F649-9649-FAB7F93310F6}" sibTransId="{C13FCAEF-D22B-C549-BC67-46CAAEC84725}"/>
    <dgm:cxn modelId="{8A91EE27-B2C9-D54B-869D-CEA9F4DA4AE7}" type="presOf" srcId="{181C929E-0FC8-BC41-94C6-2E44E6FF718B}" destId="{257B3AB2-BF1C-DD48-8DE9-E3E8EA5FCF43}" srcOrd="0" destOrd="0" presId="urn:microsoft.com/office/officeart/2008/layout/HalfCircleOrganizationChart"/>
    <dgm:cxn modelId="{1F427928-4B0D-ED4C-BFBB-EB5F752FE3B8}" type="presOf" srcId="{68A07594-8DDA-7F4B-BCDE-BC3B9ED93386}" destId="{AB591B2C-F2C5-C043-9834-2F68A408B165}" srcOrd="1" destOrd="0" presId="urn:microsoft.com/office/officeart/2008/layout/HalfCircleOrganizationChart"/>
    <dgm:cxn modelId="{0254812C-C29E-014B-9791-9271D73F9294}" type="presOf" srcId="{72B25568-DDC1-FA48-87E8-B6555854649D}" destId="{2ED61338-E47D-1F45-960E-E25F61DAB925}" srcOrd="0" destOrd="0" presId="urn:microsoft.com/office/officeart/2008/layout/HalfCircleOrganizationChart"/>
    <dgm:cxn modelId="{FD2E872E-FA68-F243-B140-793BB9213475}" type="presOf" srcId="{D74DBF0F-4CB9-9947-A4AA-47BCCD14A718}" destId="{00B405A8-6E69-1244-8CEE-3633132C5939}" srcOrd="1" destOrd="0" presId="urn:microsoft.com/office/officeart/2008/layout/HalfCircleOrganizationChart"/>
    <dgm:cxn modelId="{99003133-5E04-954E-A937-0A85AE10D4AC}" type="presOf" srcId="{AF100650-7F9F-B444-8B0F-5BBF54F65764}" destId="{E04F79CD-B7F0-AD47-BA6E-CF58A07537F3}" srcOrd="0" destOrd="0" presId="urn:microsoft.com/office/officeart/2008/layout/HalfCircleOrganizationChart"/>
    <dgm:cxn modelId="{E867B135-2D1F-4540-AF0A-F1F9431DD8D6}" type="presOf" srcId="{D74DBF0F-4CB9-9947-A4AA-47BCCD14A718}" destId="{D9A026C3-5877-FD40-8879-87C180D4B9CC}" srcOrd="0" destOrd="0" presId="urn:microsoft.com/office/officeart/2008/layout/HalfCircleOrganizationChart"/>
    <dgm:cxn modelId="{B295C235-4C09-B84A-9B85-DB048D8216B8}" type="presOf" srcId="{640A2F9B-ACDF-FA41-805A-B5C46A34CB88}" destId="{482FB7E5-F1FB-2242-8E6F-8A402523BBF3}" srcOrd="0" destOrd="0" presId="urn:microsoft.com/office/officeart/2008/layout/HalfCircleOrganizationChart"/>
    <dgm:cxn modelId="{3E5F5137-F2EA-D244-BD08-434F1C63F874}" srcId="{E6A35281-6B84-D049-817D-77B831457F00}" destId="{F8B9C080-7C99-5244-9E32-210EBAC6709A}" srcOrd="0" destOrd="0" parTransId="{3DF1329B-7A51-7F4A-9D9F-C528BC095102}" sibTransId="{3CDFC93F-234D-7847-9E49-3E7508E44226}"/>
    <dgm:cxn modelId="{0431D237-88BF-B843-AE56-D53EFB41959E}" type="presOf" srcId="{7F429637-2994-7F4F-A0E3-0D2570528C9B}" destId="{88A964EA-7944-274F-93BB-22C36ACF394E}" srcOrd="0" destOrd="0" presId="urn:microsoft.com/office/officeart/2008/layout/HalfCircleOrganizationChart"/>
    <dgm:cxn modelId="{8992B838-584D-B745-9CEC-C4A0A15121B2}" type="presOf" srcId="{958333B5-A279-F240-B475-48BA4F529492}" destId="{882CF74B-C651-9546-B8EF-2E9306932A79}" srcOrd="0" destOrd="0" presId="urn:microsoft.com/office/officeart/2008/layout/HalfCircleOrganizationChart"/>
    <dgm:cxn modelId="{F275E63B-A181-284C-BDA1-258522056055}" type="presOf" srcId="{C20AFAD9-ADA0-FF45-84FF-DFA691C9A2D8}" destId="{B357F649-D197-9347-9E99-BCCD938891DA}" srcOrd="0" destOrd="0" presId="urn:microsoft.com/office/officeart/2008/layout/HalfCircleOrganizationChart"/>
    <dgm:cxn modelId="{DEDAC23C-31A8-8A44-A19B-18A627C69747}" srcId="{B82A0031-5020-1145-AF14-0428CAA8B334}" destId="{D74DBF0F-4CB9-9947-A4AA-47BCCD14A718}" srcOrd="0" destOrd="0" parTransId="{4F7DFC99-6C92-794A-97FA-FBF2F445B580}" sibTransId="{57E64B03-12C9-9D42-A1D9-24D9A9D84D9B}"/>
    <dgm:cxn modelId="{339D2B45-73E2-B348-ACC6-8D8A513E84DE}" srcId="{9C5E9E62-3468-A346-9796-2581BF325057}" destId="{9648BBE1-634C-B645-9A5B-18FD8359E7F3}" srcOrd="0" destOrd="0" parTransId="{FE2ABB59-4FAF-0443-8019-64C32FDB760E}" sibTransId="{DCF51793-79E5-C945-9240-8E3DF4990DC7}"/>
    <dgm:cxn modelId="{F9CC5E53-594F-B24D-8B30-90829432C045}" type="presOf" srcId="{6B7E624B-95DC-FF44-82D6-B0D1D9F45560}" destId="{B3FE6D31-00CA-2F43-B624-4A484870C4F3}" srcOrd="1" destOrd="0" presId="urn:microsoft.com/office/officeart/2008/layout/HalfCircleOrganizationChart"/>
    <dgm:cxn modelId="{8DC5A15E-548E-D748-B365-877FE8681179}" type="presOf" srcId="{9C5E9E62-3468-A346-9796-2581BF325057}" destId="{9D69ECBA-475D-8B4A-9E2D-AADFE28A124F}" srcOrd="1" destOrd="0" presId="urn:microsoft.com/office/officeart/2008/layout/HalfCircleOrganizationChart"/>
    <dgm:cxn modelId="{506E8D5F-236D-AC4F-A43D-345106A58CAD}" type="presOf" srcId="{7A04E726-20EF-B043-9AC4-679B55EEAF93}" destId="{FE6401A8-3430-2E46-8816-2F972D88BDE2}" srcOrd="0" destOrd="0" presId="urn:microsoft.com/office/officeart/2008/layout/HalfCircleOrganizationChart"/>
    <dgm:cxn modelId="{26DB6263-BB67-0E4F-BE19-0B8AF380D1FB}" type="presOf" srcId="{26687A1C-6A72-8347-A077-EA936AE77E3A}" destId="{B945A830-B24B-9441-B15D-23CA3BD2F9AA}" srcOrd="0" destOrd="0" presId="urn:microsoft.com/office/officeart/2008/layout/HalfCircleOrganizationChart"/>
    <dgm:cxn modelId="{D9241D64-D5F8-BB48-97AA-2A154D75C6D9}" srcId="{F8B9C080-7C99-5244-9E32-210EBAC6709A}" destId="{39EF8130-84BB-8B40-969C-9B6B3EA55BC3}" srcOrd="1" destOrd="0" parTransId="{9FDF15BF-26B8-E04A-889E-7F42B3C1411D}" sibTransId="{6C753071-433D-AD40-AE66-C46DDCC87707}"/>
    <dgm:cxn modelId="{4EB8C46A-544F-B045-BAB6-FA98592B1C2D}" type="presOf" srcId="{E05F0E51-E64C-5940-919F-58A7ACF59FB2}" destId="{D1D21B6C-6737-8047-A18F-7A88DAC0F607}" srcOrd="0" destOrd="0" presId="urn:microsoft.com/office/officeart/2008/layout/HalfCircleOrganizationChart"/>
    <dgm:cxn modelId="{172BF46C-9CBD-B849-9400-04AC9072793D}" type="presOf" srcId="{8A126B28-9C26-6C48-994C-87D7F4446823}" destId="{41186327-1C22-9643-8FFB-484DAAD28CC3}" srcOrd="0" destOrd="0" presId="urn:microsoft.com/office/officeart/2008/layout/HalfCircleOrganizationChart"/>
    <dgm:cxn modelId="{8C274D6D-FC85-0846-A166-92F48043C5B5}" type="presOf" srcId="{F8B9C080-7C99-5244-9E32-210EBAC6709A}" destId="{CAF7CFB5-7992-0D4A-98C7-C4204621FEFE}" srcOrd="0" destOrd="0" presId="urn:microsoft.com/office/officeart/2008/layout/HalfCircleOrganizationChart"/>
    <dgm:cxn modelId="{65D75D70-2D07-5545-BE3D-37B77C9F5C55}" type="presOf" srcId="{181C929E-0FC8-BC41-94C6-2E44E6FF718B}" destId="{7741608E-8D52-AC4B-93D2-D147439DDC9D}" srcOrd="1" destOrd="0" presId="urn:microsoft.com/office/officeart/2008/layout/HalfCircleOrganizationChart"/>
    <dgm:cxn modelId="{AB595672-0E2C-7A4A-A7FE-4B5C049DB162}" type="presOf" srcId="{232B41BE-8258-F64A-856A-5E94DD1433DD}" destId="{6AAD1A33-D5A2-E646-A73A-FC203F35EE46}" srcOrd="0" destOrd="0" presId="urn:microsoft.com/office/officeart/2008/layout/HalfCircleOrganizationChart"/>
    <dgm:cxn modelId="{7B2AB873-5D5B-5947-B63F-719E997F8E4F}" type="presOf" srcId="{FE2ABB59-4FAF-0443-8019-64C32FDB760E}" destId="{08DDB0C0-268F-EB41-8E89-2F8D389A5BC6}" srcOrd="0" destOrd="0" presId="urn:microsoft.com/office/officeart/2008/layout/HalfCircleOrganizationChart"/>
    <dgm:cxn modelId="{A8140681-7785-BE42-99DA-D4A77AC8A31B}" type="presOf" srcId="{604861B8-72BA-D248-B742-E5E3E91FD330}" destId="{42ABD0D0-AF4F-D842-AA8C-030D530130FB}" srcOrd="0" destOrd="0" presId="urn:microsoft.com/office/officeart/2008/layout/HalfCircleOrganizationChart"/>
    <dgm:cxn modelId="{4D7AA68B-18AD-8145-B9D5-2B87C5B395D8}" srcId="{958333B5-A279-F240-B475-48BA4F529492}" destId="{E05F0E51-E64C-5940-919F-58A7ACF59FB2}" srcOrd="2" destOrd="0" parTransId="{A8B0BA71-7CC0-C143-AF1F-99E46F228BA9}" sibTransId="{89057A56-E9E5-A645-BF90-60F498471FAE}"/>
    <dgm:cxn modelId="{41398C8D-0F85-064F-9A68-59E574C22A3A}" type="presOf" srcId="{B82A0031-5020-1145-AF14-0428CAA8B334}" destId="{B413E0EF-BC72-7E46-B775-F772747BE53C}" srcOrd="0" destOrd="0" presId="urn:microsoft.com/office/officeart/2008/layout/HalfCircleOrganizationChart"/>
    <dgm:cxn modelId="{25E03B95-23C8-1443-B75D-6A59D7AE5440}" srcId="{B82A0031-5020-1145-AF14-0428CAA8B334}" destId="{604861B8-72BA-D248-B742-E5E3E91FD330}" srcOrd="2" destOrd="0" parTransId="{1ABD84B0-6372-2444-98E3-CF1833D4E21A}" sibTransId="{0C0D5DCA-65CE-2941-A123-978E247D7D67}"/>
    <dgm:cxn modelId="{9F53D597-C710-134E-9D61-2B9E7BE507A3}" srcId="{39EF8130-84BB-8B40-969C-9B6B3EA55BC3}" destId="{68A07594-8DDA-7F4B-BCDE-BC3B9ED93386}" srcOrd="1" destOrd="0" parTransId="{C22FA46B-3B62-A14B-9B8F-0EFB5CD55F24}" sibTransId="{A1A6EEC5-0046-4C45-9B54-4F63BB152EA0}"/>
    <dgm:cxn modelId="{ADFEF99E-B024-D041-83CC-7DECE93A8939}" type="presOf" srcId="{E6A35281-6B84-D049-817D-77B831457F00}" destId="{976DBEAB-AF4E-6244-870E-FF39656035D4}" srcOrd="0" destOrd="0" presId="urn:microsoft.com/office/officeart/2008/layout/HalfCircleOrganizationChart"/>
    <dgm:cxn modelId="{04C0CFA0-AD7A-7D4E-8EE0-FE8727658DF2}" type="presOf" srcId="{9648BBE1-634C-B645-9A5B-18FD8359E7F3}" destId="{100137FA-C3DE-0849-A23F-500511C6E2DF}" srcOrd="0" destOrd="0" presId="urn:microsoft.com/office/officeart/2008/layout/HalfCircleOrganizationChart"/>
    <dgm:cxn modelId="{2F9E56A2-D596-574D-9293-C2F48A62C95C}" type="presOf" srcId="{B8C9BF63-CBE1-AF41-92BE-022C2D2D16F5}" destId="{24241DB5-5BCB-474F-A747-992E522143AA}" srcOrd="0" destOrd="0" presId="urn:microsoft.com/office/officeart/2008/layout/HalfCircleOrganizationChart"/>
    <dgm:cxn modelId="{AD287BA5-23F3-F44F-AB96-89A7A5EBED0E}" srcId="{F8B9C080-7C99-5244-9E32-210EBAC6709A}" destId="{B82A0031-5020-1145-AF14-0428CAA8B334}" srcOrd="3" destOrd="0" parTransId="{8A126B28-9C26-6C48-994C-87D7F4446823}" sibTransId="{C09D2926-5D14-4F4C-8836-0BC5403FBD56}"/>
    <dgm:cxn modelId="{69B6FBAB-C98E-2E41-9A72-93A1D8649239}" srcId="{958333B5-A279-F240-B475-48BA4F529492}" destId="{F3A8B323-191E-024E-96DC-C7FAAF79874D}" srcOrd="1" destOrd="0" parTransId="{26687A1C-6A72-8347-A077-EA936AE77E3A}" sibTransId="{FA623893-047C-8C42-BEB3-536CD4A23899}"/>
    <dgm:cxn modelId="{63A5EAB0-B2EA-3B46-9F7A-0FE64BB0F5EF}" srcId="{39EF8130-84BB-8B40-969C-9B6B3EA55BC3}" destId="{7F429637-2994-7F4F-A0E3-0D2570528C9B}" srcOrd="2" destOrd="0" parTransId="{C20AFAD9-ADA0-FF45-84FF-DFA691C9A2D8}" sibTransId="{937663A6-4E0B-F14F-A939-5DBC62F30C6A}"/>
    <dgm:cxn modelId="{8AD8F1B6-4D6A-274D-A342-BD523EF106AB}" srcId="{9C5E9E62-3468-A346-9796-2581BF325057}" destId="{72B25568-DDC1-FA48-87E8-B6555854649D}" srcOrd="2" destOrd="0" parTransId="{640A2F9B-ACDF-FA41-805A-B5C46A34CB88}" sibTransId="{03CF43A2-0BA7-CC4B-8650-6102C856A3EE}"/>
    <dgm:cxn modelId="{2A9C71BA-B065-2B49-BF88-C370863995E6}" type="presOf" srcId="{9FDF15BF-26B8-E04A-889E-7F42B3C1411D}" destId="{C9AAD573-0BD0-6D4B-9007-1F38727F377D}" srcOrd="0" destOrd="0" presId="urn:microsoft.com/office/officeart/2008/layout/HalfCircleOrganizationChart"/>
    <dgm:cxn modelId="{740E6ABC-C016-4643-AB63-004FC9DC7EF2}" srcId="{958333B5-A279-F240-B475-48BA4F529492}" destId="{6B7E624B-95DC-FF44-82D6-B0D1D9F45560}" srcOrd="0" destOrd="0" parTransId="{B8C9BF63-CBE1-AF41-92BE-022C2D2D16F5}" sibTransId="{10366C9C-D7E3-8C40-8F2C-28AE9B72E5F4}"/>
    <dgm:cxn modelId="{633516BD-2555-6044-8BEC-FFD121F898A8}" type="presOf" srcId="{AF100650-7F9F-B444-8B0F-5BBF54F65764}" destId="{8E6A592F-77AD-7B4A-BDA4-ADC973ABA81A}" srcOrd="1" destOrd="0" presId="urn:microsoft.com/office/officeart/2008/layout/HalfCircleOrganizationChart"/>
    <dgm:cxn modelId="{5A2C4DC2-176A-2F41-98CC-3B8F306F961E}" type="presOf" srcId="{604861B8-72BA-D248-B742-E5E3E91FD330}" destId="{D12691C3-6C4F-D542-864C-708B42DD7912}" srcOrd="1" destOrd="0" presId="urn:microsoft.com/office/officeart/2008/layout/HalfCircleOrganizationChart"/>
    <dgm:cxn modelId="{0C91DFD8-261C-8E40-B259-28D309A1E5B8}" type="presOf" srcId="{4F7DFC99-6C92-794A-97FA-FBF2F445B580}" destId="{396BF4B8-7856-024B-8D78-2CA0163A36BE}" srcOrd="0" destOrd="0" presId="urn:microsoft.com/office/officeart/2008/layout/HalfCircleOrganizationChart"/>
    <dgm:cxn modelId="{C04952DA-7B7D-6E47-806C-1B976CED7BB2}" type="presOf" srcId="{F8B9C080-7C99-5244-9E32-210EBAC6709A}" destId="{9B4A4841-751B-6247-8C7B-151C55EDB4E1}" srcOrd="1" destOrd="0" presId="urn:microsoft.com/office/officeart/2008/layout/HalfCircleOrganizationChart"/>
    <dgm:cxn modelId="{BC1104DB-92B1-F344-B735-F8AFFA68E738}" type="presOf" srcId="{2C2EA3AA-D4FD-F649-9649-FAB7F93310F6}" destId="{8186F704-DFDF-F846-9F8F-4D623886B08E}" srcOrd="0" destOrd="0" presId="urn:microsoft.com/office/officeart/2008/layout/HalfCircleOrganizationChart"/>
    <dgm:cxn modelId="{1CFE24DB-5288-BB45-A5E8-97E721417CF3}" type="presOf" srcId="{C22FA46B-3B62-A14B-9B8F-0EFB5CD55F24}" destId="{6B0D22ED-5FCC-A34C-A785-1018A69E49D7}" srcOrd="0" destOrd="0" presId="urn:microsoft.com/office/officeart/2008/layout/HalfCircleOrganizationChart"/>
    <dgm:cxn modelId="{95F6EBDB-698F-C740-98C9-8C5606D88EFC}" type="presOf" srcId="{F3A8B323-191E-024E-96DC-C7FAAF79874D}" destId="{B9AA7F20-C4B9-5149-AE99-CF13E756E22A}" srcOrd="1" destOrd="0" presId="urn:microsoft.com/office/officeart/2008/layout/HalfCircleOrganizationChart"/>
    <dgm:cxn modelId="{5CD986E2-0294-4341-8216-694F160B3207}" type="presOf" srcId="{39EF8130-84BB-8B40-969C-9B6B3EA55BC3}" destId="{2F42AC09-97AD-5C49-A58B-286CD546FA29}" srcOrd="1" destOrd="0" presId="urn:microsoft.com/office/officeart/2008/layout/HalfCircleOrganizationChart"/>
    <dgm:cxn modelId="{A404E1E4-B3DD-F14F-A485-F0A6465BDFE6}" type="presOf" srcId="{B82A0031-5020-1145-AF14-0428CAA8B334}" destId="{36DBAC4E-8453-6049-9DF0-861344350A67}" srcOrd="1" destOrd="0" presId="urn:microsoft.com/office/officeart/2008/layout/HalfCircleOrganizationChart"/>
    <dgm:cxn modelId="{E2E183E7-D58E-814C-B4A1-CABC82C29885}" type="presOf" srcId="{347AE1FA-0725-A241-A7D0-4938F2A34FD9}" destId="{965BDF07-4485-854B-B1D7-DDCFF2C36AC5}" srcOrd="1" destOrd="0" presId="urn:microsoft.com/office/officeart/2008/layout/HalfCircleOrganizationChart"/>
    <dgm:cxn modelId="{42662DE8-4C41-2346-8BF9-2136CF3076BF}" type="presOf" srcId="{39EF8130-84BB-8B40-969C-9B6B3EA55BC3}" destId="{1B952165-6CE2-9C40-9C2D-8CE850AB12FD}" srcOrd="0" destOrd="0" presId="urn:microsoft.com/office/officeart/2008/layout/HalfCircleOrganizationChart"/>
    <dgm:cxn modelId="{5D50E2EF-BB6C-514B-BF57-4351DA3124E4}" type="presOf" srcId="{A8B0BA71-7CC0-C143-AF1F-99E46F228BA9}" destId="{17F6D629-6DAA-9F4D-B585-B0C49993808E}" srcOrd="0" destOrd="0" presId="urn:microsoft.com/office/officeart/2008/layout/HalfCircleOrganizationChart"/>
    <dgm:cxn modelId="{C8977DF5-D348-2342-AE58-70D8738E0027}" type="presOf" srcId="{68A07594-8DDA-7F4B-BCDE-BC3B9ED93386}" destId="{63A55D6F-A8E9-E749-AA4C-57633A760073}" srcOrd="0" destOrd="0" presId="urn:microsoft.com/office/officeart/2008/layout/HalfCircleOrganizationChart"/>
    <dgm:cxn modelId="{34C4CEF6-24AA-494C-9B68-46B3489D045B}" type="presOf" srcId="{1ABD84B0-6372-2444-98E3-CF1833D4E21A}" destId="{F5B51E37-B977-5A49-B376-70A28F3A4337}" srcOrd="0" destOrd="0" presId="urn:microsoft.com/office/officeart/2008/layout/HalfCircleOrganizationChart"/>
    <dgm:cxn modelId="{3CA620FA-1A4F-0441-9FB2-B45CDE223BDF}" type="presOf" srcId="{757A67C5-3358-D943-80A6-027BBB6C734A}" destId="{3AD46FAF-0A3B-DC43-AC97-D8EEA504B629}" srcOrd="0" destOrd="0" presId="urn:microsoft.com/office/officeart/2008/layout/HalfCircleOrganizationChart"/>
    <dgm:cxn modelId="{067C75FC-C3D2-264B-BBC7-547D31ABC747}" type="presOf" srcId="{F3A8B323-191E-024E-96DC-C7FAAF79874D}" destId="{19994A2F-0D27-EF46-9C92-B8017015DF71}" srcOrd="0" destOrd="0" presId="urn:microsoft.com/office/officeart/2008/layout/HalfCircleOrganizationChart"/>
    <dgm:cxn modelId="{5E42ECFC-58DD-C841-A516-BDBFD66C6302}" type="presOf" srcId="{6B7E624B-95DC-FF44-82D6-B0D1D9F45560}" destId="{827B7FE6-82EE-0E4F-862C-BC8EB34193B9}" srcOrd="0" destOrd="0" presId="urn:microsoft.com/office/officeart/2008/layout/HalfCircleOrganizationChart"/>
    <dgm:cxn modelId="{94C348FD-6318-AB4F-B337-E1CF8912A5F3}" type="presOf" srcId="{E05F0E51-E64C-5940-919F-58A7ACF59FB2}" destId="{5D9F6C18-9AE8-DE47-A908-B5594469B3BE}" srcOrd="1" destOrd="0" presId="urn:microsoft.com/office/officeart/2008/layout/HalfCircleOrganizationChart"/>
    <dgm:cxn modelId="{C000CD2F-E0B2-E64D-B6A5-A68B039B7D92}" type="presParOf" srcId="{976DBEAB-AF4E-6244-870E-FF39656035D4}" destId="{6F67C7CA-1E17-1E49-B55D-2E3C691FD530}" srcOrd="0" destOrd="0" presId="urn:microsoft.com/office/officeart/2008/layout/HalfCircleOrganizationChart"/>
    <dgm:cxn modelId="{6126F655-F1EF-D545-B915-46A985DD8657}" type="presParOf" srcId="{6F67C7CA-1E17-1E49-B55D-2E3C691FD530}" destId="{BA1C0FA3-C672-AF47-B7B8-DB993050A941}" srcOrd="0" destOrd="0" presId="urn:microsoft.com/office/officeart/2008/layout/HalfCircleOrganizationChart"/>
    <dgm:cxn modelId="{33FB4D8E-6141-3E46-B5B6-A38A42865495}" type="presParOf" srcId="{BA1C0FA3-C672-AF47-B7B8-DB993050A941}" destId="{CAF7CFB5-7992-0D4A-98C7-C4204621FEFE}" srcOrd="0" destOrd="0" presId="urn:microsoft.com/office/officeart/2008/layout/HalfCircleOrganizationChart"/>
    <dgm:cxn modelId="{C3EB7B8B-6223-7346-B9C3-4A189DB71404}" type="presParOf" srcId="{BA1C0FA3-C672-AF47-B7B8-DB993050A941}" destId="{3A6D4E63-5166-EE47-ADC1-61679161512F}" srcOrd="1" destOrd="0" presId="urn:microsoft.com/office/officeart/2008/layout/HalfCircleOrganizationChart"/>
    <dgm:cxn modelId="{4F8CDFE9-8F58-5B4F-886C-BE07693A058C}" type="presParOf" srcId="{BA1C0FA3-C672-AF47-B7B8-DB993050A941}" destId="{1AE3CCAB-BB1E-F44B-B5E2-B158A0B065C6}" srcOrd="2" destOrd="0" presId="urn:microsoft.com/office/officeart/2008/layout/HalfCircleOrganizationChart"/>
    <dgm:cxn modelId="{600EE265-0C5A-AF4A-B39A-7783AB7F721D}" type="presParOf" srcId="{BA1C0FA3-C672-AF47-B7B8-DB993050A941}" destId="{9B4A4841-751B-6247-8C7B-151C55EDB4E1}" srcOrd="3" destOrd="0" presId="urn:microsoft.com/office/officeart/2008/layout/HalfCircleOrganizationChart"/>
    <dgm:cxn modelId="{AB75C279-8FF0-8742-83A6-0F3820237FBA}" type="presParOf" srcId="{6F67C7CA-1E17-1E49-B55D-2E3C691FD530}" destId="{A72EAA68-E324-794F-84A6-3D41AE63E7B2}" srcOrd="1" destOrd="0" presId="urn:microsoft.com/office/officeart/2008/layout/HalfCircleOrganizationChart"/>
    <dgm:cxn modelId="{E34E1410-505E-DC49-AD9B-BA1AB94C3F36}" type="presParOf" srcId="{A72EAA68-E324-794F-84A6-3D41AE63E7B2}" destId="{FE6401A8-3430-2E46-8816-2F972D88BDE2}" srcOrd="0" destOrd="0" presId="urn:microsoft.com/office/officeart/2008/layout/HalfCircleOrganizationChart"/>
    <dgm:cxn modelId="{8544A96B-DA0B-5348-9D65-4E6E88DC9E4A}" type="presParOf" srcId="{A72EAA68-E324-794F-84A6-3D41AE63E7B2}" destId="{92248C3E-7CE4-B244-B364-75454BF4C39C}" srcOrd="1" destOrd="0" presId="urn:microsoft.com/office/officeart/2008/layout/HalfCircleOrganizationChart"/>
    <dgm:cxn modelId="{3BA04948-EEC4-B24F-8CD4-EB8B2CD227E5}" type="presParOf" srcId="{92248C3E-7CE4-B244-B364-75454BF4C39C}" destId="{2780510C-997C-0B42-AD79-D4ED8CF0A24A}" srcOrd="0" destOrd="0" presId="urn:microsoft.com/office/officeart/2008/layout/HalfCircleOrganizationChart"/>
    <dgm:cxn modelId="{7F029DF0-BF12-3C47-A6A5-AC37D14253BB}" type="presParOf" srcId="{2780510C-997C-0B42-AD79-D4ED8CF0A24A}" destId="{882CF74B-C651-9546-B8EF-2E9306932A79}" srcOrd="0" destOrd="0" presId="urn:microsoft.com/office/officeart/2008/layout/HalfCircleOrganizationChart"/>
    <dgm:cxn modelId="{3CFC6050-DB3C-674D-A8B4-F51988FF1919}" type="presParOf" srcId="{2780510C-997C-0B42-AD79-D4ED8CF0A24A}" destId="{FB0CC392-A3EC-4F42-8B70-E7A4DB27882E}" srcOrd="1" destOrd="0" presId="urn:microsoft.com/office/officeart/2008/layout/HalfCircleOrganizationChart"/>
    <dgm:cxn modelId="{401D7B83-144F-CE4D-BD32-4AB514EE9CD8}" type="presParOf" srcId="{2780510C-997C-0B42-AD79-D4ED8CF0A24A}" destId="{54A61463-52FF-6246-B3A4-2124741BB74B}" srcOrd="2" destOrd="0" presId="urn:microsoft.com/office/officeart/2008/layout/HalfCircleOrganizationChart"/>
    <dgm:cxn modelId="{AF5B288E-F918-3941-BAA0-2642CFF2C674}" type="presParOf" srcId="{2780510C-997C-0B42-AD79-D4ED8CF0A24A}" destId="{A0064A2D-A4E6-714C-919C-A1AE901A2FD9}" srcOrd="3" destOrd="0" presId="urn:microsoft.com/office/officeart/2008/layout/HalfCircleOrganizationChart"/>
    <dgm:cxn modelId="{8544B51D-F99C-1248-B754-F34CEA45B090}" type="presParOf" srcId="{92248C3E-7CE4-B244-B364-75454BF4C39C}" destId="{571A0DAB-3C7E-DD4C-9D9C-DCEA07F3C683}" srcOrd="1" destOrd="0" presId="urn:microsoft.com/office/officeart/2008/layout/HalfCircleOrganizationChart"/>
    <dgm:cxn modelId="{6F2D6EF1-05D0-A248-9217-A41163CB5606}" type="presParOf" srcId="{571A0DAB-3C7E-DD4C-9D9C-DCEA07F3C683}" destId="{24241DB5-5BCB-474F-A747-992E522143AA}" srcOrd="0" destOrd="0" presId="urn:microsoft.com/office/officeart/2008/layout/HalfCircleOrganizationChart"/>
    <dgm:cxn modelId="{785E64EE-A25A-3B4B-8493-ACA1F71FF479}" type="presParOf" srcId="{571A0DAB-3C7E-DD4C-9D9C-DCEA07F3C683}" destId="{281B4A8A-3198-3C49-BA18-C56B46215432}" srcOrd="1" destOrd="0" presId="urn:microsoft.com/office/officeart/2008/layout/HalfCircleOrganizationChart"/>
    <dgm:cxn modelId="{3E8123A5-F54B-894F-8BD1-75754C5045F3}" type="presParOf" srcId="{281B4A8A-3198-3C49-BA18-C56B46215432}" destId="{8C5932E6-6064-7241-8380-FD50802E5BAC}" srcOrd="0" destOrd="0" presId="urn:microsoft.com/office/officeart/2008/layout/HalfCircleOrganizationChart"/>
    <dgm:cxn modelId="{3FB956F4-B0D0-E04A-B9D1-DFC32D07218A}" type="presParOf" srcId="{8C5932E6-6064-7241-8380-FD50802E5BAC}" destId="{827B7FE6-82EE-0E4F-862C-BC8EB34193B9}" srcOrd="0" destOrd="0" presId="urn:microsoft.com/office/officeart/2008/layout/HalfCircleOrganizationChart"/>
    <dgm:cxn modelId="{4B127968-AD96-F346-AC5D-37C2B98111B0}" type="presParOf" srcId="{8C5932E6-6064-7241-8380-FD50802E5BAC}" destId="{E1B1A4A9-655B-C84D-AB72-EC5253E94C4F}" srcOrd="1" destOrd="0" presId="urn:microsoft.com/office/officeart/2008/layout/HalfCircleOrganizationChart"/>
    <dgm:cxn modelId="{565FBAA0-9AA2-1A44-A288-1BDFCD2F6408}" type="presParOf" srcId="{8C5932E6-6064-7241-8380-FD50802E5BAC}" destId="{2FEA9D4B-456A-7C48-A230-ADB4B044523D}" srcOrd="2" destOrd="0" presId="urn:microsoft.com/office/officeart/2008/layout/HalfCircleOrganizationChart"/>
    <dgm:cxn modelId="{755092C8-B0E1-8547-B08E-69A89BBAF4BD}" type="presParOf" srcId="{8C5932E6-6064-7241-8380-FD50802E5BAC}" destId="{B3FE6D31-00CA-2F43-B624-4A484870C4F3}" srcOrd="3" destOrd="0" presId="urn:microsoft.com/office/officeart/2008/layout/HalfCircleOrganizationChart"/>
    <dgm:cxn modelId="{C4C5D609-B6EF-1A4E-B7EC-DAF798D36134}" type="presParOf" srcId="{281B4A8A-3198-3C49-BA18-C56B46215432}" destId="{1B6A308E-8A07-224B-B676-23C323CB9D5E}" srcOrd="1" destOrd="0" presId="urn:microsoft.com/office/officeart/2008/layout/HalfCircleOrganizationChart"/>
    <dgm:cxn modelId="{E5ADDF7B-9F04-824E-86C1-5586174C5BC7}" type="presParOf" srcId="{281B4A8A-3198-3C49-BA18-C56B46215432}" destId="{A940CBD1-C222-004E-ADA3-A2FB7545AD1B}" srcOrd="2" destOrd="0" presId="urn:microsoft.com/office/officeart/2008/layout/HalfCircleOrganizationChart"/>
    <dgm:cxn modelId="{D089EF58-6D2F-A849-BA70-AA55516E3B7F}" type="presParOf" srcId="{571A0DAB-3C7E-DD4C-9D9C-DCEA07F3C683}" destId="{B945A830-B24B-9441-B15D-23CA3BD2F9AA}" srcOrd="2" destOrd="0" presId="urn:microsoft.com/office/officeart/2008/layout/HalfCircleOrganizationChart"/>
    <dgm:cxn modelId="{1804D9D2-7F18-FD4C-8FCA-D810446861C5}" type="presParOf" srcId="{571A0DAB-3C7E-DD4C-9D9C-DCEA07F3C683}" destId="{E679220E-B399-C842-87FE-96B98F63BB62}" srcOrd="3" destOrd="0" presId="urn:microsoft.com/office/officeart/2008/layout/HalfCircleOrganizationChart"/>
    <dgm:cxn modelId="{309A1C2A-EC57-344F-86C2-250BF8D772BD}" type="presParOf" srcId="{E679220E-B399-C842-87FE-96B98F63BB62}" destId="{AEA3975E-D31C-D648-8567-58A14B2046BF}" srcOrd="0" destOrd="0" presId="urn:microsoft.com/office/officeart/2008/layout/HalfCircleOrganizationChart"/>
    <dgm:cxn modelId="{23E3293D-9004-C747-B432-BC27A4B53C91}" type="presParOf" srcId="{AEA3975E-D31C-D648-8567-58A14B2046BF}" destId="{19994A2F-0D27-EF46-9C92-B8017015DF71}" srcOrd="0" destOrd="0" presId="urn:microsoft.com/office/officeart/2008/layout/HalfCircleOrganizationChart"/>
    <dgm:cxn modelId="{D7086034-2DB8-F848-B79E-3BB4A66CF43D}" type="presParOf" srcId="{AEA3975E-D31C-D648-8567-58A14B2046BF}" destId="{79A4445B-7E08-B84B-9DA6-DAA100CA8D10}" srcOrd="1" destOrd="0" presId="urn:microsoft.com/office/officeart/2008/layout/HalfCircleOrganizationChart"/>
    <dgm:cxn modelId="{C058E650-5980-A64F-8A03-6E53375580F3}" type="presParOf" srcId="{AEA3975E-D31C-D648-8567-58A14B2046BF}" destId="{A9C06B4B-A3F4-5045-BDDF-04E047F04298}" srcOrd="2" destOrd="0" presId="urn:microsoft.com/office/officeart/2008/layout/HalfCircleOrganizationChart"/>
    <dgm:cxn modelId="{00B552ED-E7FD-9742-A928-BE03EC8EDB8C}" type="presParOf" srcId="{AEA3975E-D31C-D648-8567-58A14B2046BF}" destId="{B9AA7F20-C4B9-5149-AE99-CF13E756E22A}" srcOrd="3" destOrd="0" presId="urn:microsoft.com/office/officeart/2008/layout/HalfCircleOrganizationChart"/>
    <dgm:cxn modelId="{671C5273-3809-1F42-AC88-93BE8257AA2B}" type="presParOf" srcId="{E679220E-B399-C842-87FE-96B98F63BB62}" destId="{2D531199-000A-654B-9354-3B775B4089A7}" srcOrd="1" destOrd="0" presId="urn:microsoft.com/office/officeart/2008/layout/HalfCircleOrganizationChart"/>
    <dgm:cxn modelId="{A8F83CEC-686C-8D48-A4CA-47F26E129B20}" type="presParOf" srcId="{E679220E-B399-C842-87FE-96B98F63BB62}" destId="{7E47DE58-EF47-1345-96C5-6E2B3D8C937C}" srcOrd="2" destOrd="0" presId="urn:microsoft.com/office/officeart/2008/layout/HalfCircleOrganizationChart"/>
    <dgm:cxn modelId="{4DAEECF0-3693-D444-9CA0-06ECDCF441E7}" type="presParOf" srcId="{571A0DAB-3C7E-DD4C-9D9C-DCEA07F3C683}" destId="{17F6D629-6DAA-9F4D-B585-B0C49993808E}" srcOrd="4" destOrd="0" presId="urn:microsoft.com/office/officeart/2008/layout/HalfCircleOrganizationChart"/>
    <dgm:cxn modelId="{46D962B8-92E8-AE46-8935-5ECEEDCA5AA9}" type="presParOf" srcId="{571A0DAB-3C7E-DD4C-9D9C-DCEA07F3C683}" destId="{A40C6397-2F0F-8447-BD20-3769A6774D05}" srcOrd="5" destOrd="0" presId="urn:microsoft.com/office/officeart/2008/layout/HalfCircleOrganizationChart"/>
    <dgm:cxn modelId="{0D88C0E3-7BF3-0E47-A0AB-5917D6D988DF}" type="presParOf" srcId="{A40C6397-2F0F-8447-BD20-3769A6774D05}" destId="{439CBD1F-F473-2D4F-99DF-E4957AD3CDFC}" srcOrd="0" destOrd="0" presId="urn:microsoft.com/office/officeart/2008/layout/HalfCircleOrganizationChart"/>
    <dgm:cxn modelId="{34463DAF-8573-0340-BCC4-2B40479CA2EA}" type="presParOf" srcId="{439CBD1F-F473-2D4F-99DF-E4957AD3CDFC}" destId="{D1D21B6C-6737-8047-A18F-7A88DAC0F607}" srcOrd="0" destOrd="0" presId="urn:microsoft.com/office/officeart/2008/layout/HalfCircleOrganizationChart"/>
    <dgm:cxn modelId="{31AA3AB5-2063-2C4D-9EAC-D376941AE540}" type="presParOf" srcId="{439CBD1F-F473-2D4F-99DF-E4957AD3CDFC}" destId="{93C4C536-8597-2846-92C3-AC434A7EF330}" srcOrd="1" destOrd="0" presId="urn:microsoft.com/office/officeart/2008/layout/HalfCircleOrganizationChart"/>
    <dgm:cxn modelId="{589FFDAF-45A9-E74C-BBDD-C0F0527E12A6}" type="presParOf" srcId="{439CBD1F-F473-2D4F-99DF-E4957AD3CDFC}" destId="{3D0E7A93-56F0-AB41-B150-FA4A9898BEA8}" srcOrd="2" destOrd="0" presId="urn:microsoft.com/office/officeart/2008/layout/HalfCircleOrganizationChart"/>
    <dgm:cxn modelId="{431D69E9-1E9F-4C4F-ABF7-777B3BF98C90}" type="presParOf" srcId="{439CBD1F-F473-2D4F-99DF-E4957AD3CDFC}" destId="{5D9F6C18-9AE8-DE47-A908-B5594469B3BE}" srcOrd="3" destOrd="0" presId="urn:microsoft.com/office/officeart/2008/layout/HalfCircleOrganizationChart"/>
    <dgm:cxn modelId="{1832FCC7-7C19-3D45-ACBD-61BCCF87BE56}" type="presParOf" srcId="{A40C6397-2F0F-8447-BD20-3769A6774D05}" destId="{D13AC39C-D9C3-5844-890A-4D948FB16597}" srcOrd="1" destOrd="0" presId="urn:microsoft.com/office/officeart/2008/layout/HalfCircleOrganizationChart"/>
    <dgm:cxn modelId="{E33E20E4-FD39-7443-8B2E-BEE678B3526B}" type="presParOf" srcId="{A40C6397-2F0F-8447-BD20-3769A6774D05}" destId="{AF378A39-B246-7F41-BA0F-0B79CDA80FBC}" srcOrd="2" destOrd="0" presId="urn:microsoft.com/office/officeart/2008/layout/HalfCircleOrganizationChart"/>
    <dgm:cxn modelId="{26C061E2-B99E-3440-BFFF-3974B1615291}" type="presParOf" srcId="{92248C3E-7CE4-B244-B364-75454BF4C39C}" destId="{FE7BAEF9-7652-7545-9991-804218664E3C}" srcOrd="2" destOrd="0" presId="urn:microsoft.com/office/officeart/2008/layout/HalfCircleOrganizationChart"/>
    <dgm:cxn modelId="{42686B7D-B076-2F4C-998C-2814E4FEEC9D}" type="presParOf" srcId="{A72EAA68-E324-794F-84A6-3D41AE63E7B2}" destId="{C9AAD573-0BD0-6D4B-9007-1F38727F377D}" srcOrd="2" destOrd="0" presId="urn:microsoft.com/office/officeart/2008/layout/HalfCircleOrganizationChart"/>
    <dgm:cxn modelId="{3B40870C-A84A-A74C-AB7F-2E6F8554E835}" type="presParOf" srcId="{A72EAA68-E324-794F-84A6-3D41AE63E7B2}" destId="{E2487F4A-6293-0F43-9D16-F47B5EE37999}" srcOrd="3" destOrd="0" presId="urn:microsoft.com/office/officeart/2008/layout/HalfCircleOrganizationChart"/>
    <dgm:cxn modelId="{359ECF0F-CE4D-C247-801A-1D17FE98816F}" type="presParOf" srcId="{E2487F4A-6293-0F43-9D16-F47B5EE37999}" destId="{EBA4BD39-A40C-C74D-A61A-F4A73515E7D3}" srcOrd="0" destOrd="0" presId="urn:microsoft.com/office/officeart/2008/layout/HalfCircleOrganizationChart"/>
    <dgm:cxn modelId="{D42FD28A-36C2-E84E-91E8-087BC7374E1C}" type="presParOf" srcId="{EBA4BD39-A40C-C74D-A61A-F4A73515E7D3}" destId="{1B952165-6CE2-9C40-9C2D-8CE850AB12FD}" srcOrd="0" destOrd="0" presId="urn:microsoft.com/office/officeart/2008/layout/HalfCircleOrganizationChart"/>
    <dgm:cxn modelId="{A78A28F8-460D-154D-8FD9-A5F910542AF4}" type="presParOf" srcId="{EBA4BD39-A40C-C74D-A61A-F4A73515E7D3}" destId="{81BE216D-F568-9144-BADF-6A2FC4BEE341}" srcOrd="1" destOrd="0" presId="urn:microsoft.com/office/officeart/2008/layout/HalfCircleOrganizationChart"/>
    <dgm:cxn modelId="{95EBC184-81AD-3E48-8E15-A1698B5B1BA2}" type="presParOf" srcId="{EBA4BD39-A40C-C74D-A61A-F4A73515E7D3}" destId="{F4B972D0-0D35-2F40-AFF7-A0C9AC943B2E}" srcOrd="2" destOrd="0" presId="urn:microsoft.com/office/officeart/2008/layout/HalfCircleOrganizationChart"/>
    <dgm:cxn modelId="{F87DDA32-ADE8-0240-A28D-F8373CE630F8}" type="presParOf" srcId="{EBA4BD39-A40C-C74D-A61A-F4A73515E7D3}" destId="{2F42AC09-97AD-5C49-A58B-286CD546FA29}" srcOrd="3" destOrd="0" presId="urn:microsoft.com/office/officeart/2008/layout/HalfCircleOrganizationChart"/>
    <dgm:cxn modelId="{1129A217-7E82-4944-A318-3778A273B7B1}" type="presParOf" srcId="{E2487F4A-6293-0F43-9D16-F47B5EE37999}" destId="{79E6C57D-7659-AD48-B609-1211ED591036}" srcOrd="1" destOrd="0" presId="urn:microsoft.com/office/officeart/2008/layout/HalfCircleOrganizationChart"/>
    <dgm:cxn modelId="{0DB07FE1-EB51-6745-8EEF-8C65D6AD24D0}" type="presParOf" srcId="{79E6C57D-7659-AD48-B609-1211ED591036}" destId="{1722B4E2-C100-CA48-9804-720DBD56301F}" srcOrd="0" destOrd="0" presId="urn:microsoft.com/office/officeart/2008/layout/HalfCircleOrganizationChart"/>
    <dgm:cxn modelId="{760CC96A-B6F1-8A49-8E7E-F79295251D89}" type="presParOf" srcId="{79E6C57D-7659-AD48-B609-1211ED591036}" destId="{E3993B0C-A13C-1342-BE1C-E9A4CAFA4F9E}" srcOrd="1" destOrd="0" presId="urn:microsoft.com/office/officeart/2008/layout/HalfCircleOrganizationChart"/>
    <dgm:cxn modelId="{3C019A6D-5189-1248-BE7A-02C8C0EBFDB0}" type="presParOf" srcId="{E3993B0C-A13C-1342-BE1C-E9A4CAFA4F9E}" destId="{50A7A6E6-A2ED-1047-847E-DD3FCD2C219D}" srcOrd="0" destOrd="0" presId="urn:microsoft.com/office/officeart/2008/layout/HalfCircleOrganizationChart"/>
    <dgm:cxn modelId="{3A810D7B-6782-FF42-A7C1-66706AFC1E9C}" type="presParOf" srcId="{50A7A6E6-A2ED-1047-847E-DD3FCD2C219D}" destId="{5256D6FB-6550-5B49-B919-39752346ACE2}" srcOrd="0" destOrd="0" presId="urn:microsoft.com/office/officeart/2008/layout/HalfCircleOrganizationChart"/>
    <dgm:cxn modelId="{CC7A2E23-8262-9C4E-AA60-C6D0794DF901}" type="presParOf" srcId="{50A7A6E6-A2ED-1047-847E-DD3FCD2C219D}" destId="{B7A01F56-6966-A947-B50E-B11484B23B24}" srcOrd="1" destOrd="0" presId="urn:microsoft.com/office/officeart/2008/layout/HalfCircleOrganizationChart"/>
    <dgm:cxn modelId="{21F818FD-88E1-5049-87F5-A8BC9F19BB28}" type="presParOf" srcId="{50A7A6E6-A2ED-1047-847E-DD3FCD2C219D}" destId="{B7995714-B988-6944-9F1E-AB821796BF8B}" srcOrd="2" destOrd="0" presId="urn:microsoft.com/office/officeart/2008/layout/HalfCircleOrganizationChart"/>
    <dgm:cxn modelId="{005BD6BD-6D62-794A-83C0-A0E09FBDEEE1}" type="presParOf" srcId="{50A7A6E6-A2ED-1047-847E-DD3FCD2C219D}" destId="{965BDF07-4485-854B-B1D7-DDCFF2C36AC5}" srcOrd="3" destOrd="0" presId="urn:microsoft.com/office/officeart/2008/layout/HalfCircleOrganizationChart"/>
    <dgm:cxn modelId="{BAB74D44-DC04-F04B-9966-44D7F2FC344A}" type="presParOf" srcId="{E3993B0C-A13C-1342-BE1C-E9A4CAFA4F9E}" destId="{B6F830DF-98E3-5E44-A674-0F0E80C305A2}" srcOrd="1" destOrd="0" presId="urn:microsoft.com/office/officeart/2008/layout/HalfCircleOrganizationChart"/>
    <dgm:cxn modelId="{EEA70F02-FEE9-5646-933D-649C2AB82629}" type="presParOf" srcId="{E3993B0C-A13C-1342-BE1C-E9A4CAFA4F9E}" destId="{AF0B1B48-2635-5A44-B8D4-50D068CF3507}" srcOrd="2" destOrd="0" presId="urn:microsoft.com/office/officeart/2008/layout/HalfCircleOrganizationChart"/>
    <dgm:cxn modelId="{BBD63CC2-D5C2-C840-A201-273CA5B6CC00}" type="presParOf" srcId="{79E6C57D-7659-AD48-B609-1211ED591036}" destId="{6B0D22ED-5FCC-A34C-A785-1018A69E49D7}" srcOrd="2" destOrd="0" presId="urn:microsoft.com/office/officeart/2008/layout/HalfCircleOrganizationChart"/>
    <dgm:cxn modelId="{7332BBF3-A9B5-4C4B-A844-A0BE00BB34F4}" type="presParOf" srcId="{79E6C57D-7659-AD48-B609-1211ED591036}" destId="{43D42D70-FE39-B544-A17B-E5A5D0D11095}" srcOrd="3" destOrd="0" presId="urn:microsoft.com/office/officeart/2008/layout/HalfCircleOrganizationChart"/>
    <dgm:cxn modelId="{98164481-6770-A74D-9FDA-39BD57B01B70}" type="presParOf" srcId="{43D42D70-FE39-B544-A17B-E5A5D0D11095}" destId="{E16A7EAC-2E6F-124A-8A37-440F2C7DE82B}" srcOrd="0" destOrd="0" presId="urn:microsoft.com/office/officeart/2008/layout/HalfCircleOrganizationChart"/>
    <dgm:cxn modelId="{069E5E6B-2E5D-CF40-8594-AF616BE81296}" type="presParOf" srcId="{E16A7EAC-2E6F-124A-8A37-440F2C7DE82B}" destId="{63A55D6F-A8E9-E749-AA4C-57633A760073}" srcOrd="0" destOrd="0" presId="urn:microsoft.com/office/officeart/2008/layout/HalfCircleOrganizationChart"/>
    <dgm:cxn modelId="{00B87E2A-958F-A444-966F-F7E045D7936A}" type="presParOf" srcId="{E16A7EAC-2E6F-124A-8A37-440F2C7DE82B}" destId="{AD2F1A4C-08D4-324C-9651-E5671F14776D}" srcOrd="1" destOrd="0" presId="urn:microsoft.com/office/officeart/2008/layout/HalfCircleOrganizationChart"/>
    <dgm:cxn modelId="{4B754548-43D1-F347-A1C2-F6204066B31E}" type="presParOf" srcId="{E16A7EAC-2E6F-124A-8A37-440F2C7DE82B}" destId="{C2062952-0A29-BE46-9FDD-B5126459D735}" srcOrd="2" destOrd="0" presId="urn:microsoft.com/office/officeart/2008/layout/HalfCircleOrganizationChart"/>
    <dgm:cxn modelId="{F013C1EA-75F4-B447-8F2F-226F39C17E4A}" type="presParOf" srcId="{E16A7EAC-2E6F-124A-8A37-440F2C7DE82B}" destId="{AB591B2C-F2C5-C043-9834-2F68A408B165}" srcOrd="3" destOrd="0" presId="urn:microsoft.com/office/officeart/2008/layout/HalfCircleOrganizationChart"/>
    <dgm:cxn modelId="{39562DD1-8966-944D-8EF4-467E41B2C102}" type="presParOf" srcId="{43D42D70-FE39-B544-A17B-E5A5D0D11095}" destId="{0B80AB79-53C4-E047-A346-72C264C34370}" srcOrd="1" destOrd="0" presId="urn:microsoft.com/office/officeart/2008/layout/HalfCircleOrganizationChart"/>
    <dgm:cxn modelId="{3E68B304-490C-F549-8DCA-D8FD85DECDB6}" type="presParOf" srcId="{43D42D70-FE39-B544-A17B-E5A5D0D11095}" destId="{A4E00BC7-4BBF-8C46-9762-F40CB13CB571}" srcOrd="2" destOrd="0" presId="urn:microsoft.com/office/officeart/2008/layout/HalfCircleOrganizationChart"/>
    <dgm:cxn modelId="{35AEA028-755D-F948-B298-CDB0F06AD010}" type="presParOf" srcId="{79E6C57D-7659-AD48-B609-1211ED591036}" destId="{B357F649-D197-9347-9E99-BCCD938891DA}" srcOrd="4" destOrd="0" presId="urn:microsoft.com/office/officeart/2008/layout/HalfCircleOrganizationChart"/>
    <dgm:cxn modelId="{FB67A218-8F3C-3943-9A70-983C87B2C4CD}" type="presParOf" srcId="{79E6C57D-7659-AD48-B609-1211ED591036}" destId="{7484B01C-C349-884C-AF1B-4583362C5984}" srcOrd="5" destOrd="0" presId="urn:microsoft.com/office/officeart/2008/layout/HalfCircleOrganizationChart"/>
    <dgm:cxn modelId="{727EBE5B-31AE-EC49-B13B-625D0DAC7E5A}" type="presParOf" srcId="{7484B01C-C349-884C-AF1B-4583362C5984}" destId="{168EAF56-EF6C-3945-BE25-9C47976A76B1}" srcOrd="0" destOrd="0" presId="urn:microsoft.com/office/officeart/2008/layout/HalfCircleOrganizationChart"/>
    <dgm:cxn modelId="{2F6F286B-DE44-544E-A063-AF999D499823}" type="presParOf" srcId="{168EAF56-EF6C-3945-BE25-9C47976A76B1}" destId="{88A964EA-7944-274F-93BB-22C36ACF394E}" srcOrd="0" destOrd="0" presId="urn:microsoft.com/office/officeart/2008/layout/HalfCircleOrganizationChart"/>
    <dgm:cxn modelId="{849A2BA5-2DE6-D341-8C0F-664B270157B9}" type="presParOf" srcId="{168EAF56-EF6C-3945-BE25-9C47976A76B1}" destId="{84B4340F-1A39-E94C-8E54-014989522698}" srcOrd="1" destOrd="0" presId="urn:microsoft.com/office/officeart/2008/layout/HalfCircleOrganizationChart"/>
    <dgm:cxn modelId="{4F9215D5-6571-6049-AB06-56160BEA5F1D}" type="presParOf" srcId="{168EAF56-EF6C-3945-BE25-9C47976A76B1}" destId="{1E1627EC-A712-6C4E-BCEE-FF903D2AD35D}" srcOrd="2" destOrd="0" presId="urn:microsoft.com/office/officeart/2008/layout/HalfCircleOrganizationChart"/>
    <dgm:cxn modelId="{74774BBD-02A8-3341-AB83-07000D4B2183}" type="presParOf" srcId="{168EAF56-EF6C-3945-BE25-9C47976A76B1}" destId="{A0CB6E13-B11B-CD41-856D-20C7E6EF4E67}" srcOrd="3" destOrd="0" presId="urn:microsoft.com/office/officeart/2008/layout/HalfCircleOrganizationChart"/>
    <dgm:cxn modelId="{D5958CBB-FFA0-2845-A3F7-D1731D092FF0}" type="presParOf" srcId="{7484B01C-C349-884C-AF1B-4583362C5984}" destId="{195785A3-3464-9941-8AA1-9A24B1CDA304}" srcOrd="1" destOrd="0" presId="urn:microsoft.com/office/officeart/2008/layout/HalfCircleOrganizationChart"/>
    <dgm:cxn modelId="{86918D99-8A7A-CB49-A891-C2600C90E220}" type="presParOf" srcId="{7484B01C-C349-884C-AF1B-4583362C5984}" destId="{AF664D39-D865-0045-A212-2C9E134C7A38}" srcOrd="2" destOrd="0" presId="urn:microsoft.com/office/officeart/2008/layout/HalfCircleOrganizationChart"/>
    <dgm:cxn modelId="{0EF7D182-D0F5-844A-B1AC-6DA13B5392E4}" type="presParOf" srcId="{E2487F4A-6293-0F43-9D16-F47B5EE37999}" destId="{6FDC0E86-042E-DF48-AD5E-3D6149F20534}" srcOrd="2" destOrd="0" presId="urn:microsoft.com/office/officeart/2008/layout/HalfCircleOrganizationChart"/>
    <dgm:cxn modelId="{CD512F0B-5095-7943-A073-400ACBF616EE}" type="presParOf" srcId="{A72EAA68-E324-794F-84A6-3D41AE63E7B2}" destId="{6AAD1A33-D5A2-E646-A73A-FC203F35EE46}" srcOrd="4" destOrd="0" presId="urn:microsoft.com/office/officeart/2008/layout/HalfCircleOrganizationChart"/>
    <dgm:cxn modelId="{F9D50BE3-E19D-584A-BDDA-3C3D02D3DCD3}" type="presParOf" srcId="{A72EAA68-E324-794F-84A6-3D41AE63E7B2}" destId="{91576684-932E-154F-93CA-D72DECDA07B8}" srcOrd="5" destOrd="0" presId="urn:microsoft.com/office/officeart/2008/layout/HalfCircleOrganizationChart"/>
    <dgm:cxn modelId="{41B31DF1-6C06-ED46-B843-CBED3DC9AC70}" type="presParOf" srcId="{91576684-932E-154F-93CA-D72DECDA07B8}" destId="{4117772F-C3DB-6047-8B90-043F8EE3EAD8}" srcOrd="0" destOrd="0" presId="urn:microsoft.com/office/officeart/2008/layout/HalfCircleOrganizationChart"/>
    <dgm:cxn modelId="{5DCE5458-E3F3-4A40-BE46-687CF8763C50}" type="presParOf" srcId="{4117772F-C3DB-6047-8B90-043F8EE3EAD8}" destId="{2DBBA451-783F-344F-A62A-4A63ACC7EFF5}" srcOrd="0" destOrd="0" presId="urn:microsoft.com/office/officeart/2008/layout/HalfCircleOrganizationChart"/>
    <dgm:cxn modelId="{97B078DE-B973-DE46-8BFD-404A89B000DC}" type="presParOf" srcId="{4117772F-C3DB-6047-8B90-043F8EE3EAD8}" destId="{ED8E01A4-BD83-5344-A05E-BFCCB5945521}" srcOrd="1" destOrd="0" presId="urn:microsoft.com/office/officeart/2008/layout/HalfCircleOrganizationChart"/>
    <dgm:cxn modelId="{DA71E329-7A53-7241-A1FF-81FBA635A1C8}" type="presParOf" srcId="{4117772F-C3DB-6047-8B90-043F8EE3EAD8}" destId="{B93074F3-5AB7-F54A-BE19-5C631E7656DD}" srcOrd="2" destOrd="0" presId="urn:microsoft.com/office/officeart/2008/layout/HalfCircleOrganizationChart"/>
    <dgm:cxn modelId="{E5FE540E-97C3-854F-B4D5-50F2A83EA535}" type="presParOf" srcId="{4117772F-C3DB-6047-8B90-043F8EE3EAD8}" destId="{9D69ECBA-475D-8B4A-9E2D-AADFE28A124F}" srcOrd="3" destOrd="0" presId="urn:microsoft.com/office/officeart/2008/layout/HalfCircleOrganizationChart"/>
    <dgm:cxn modelId="{D2293C5A-BD52-814A-BE2C-3B3131726557}" type="presParOf" srcId="{91576684-932E-154F-93CA-D72DECDA07B8}" destId="{5EBBEB3B-15DA-3B43-90B7-D2BE7AE458A3}" srcOrd="1" destOrd="0" presId="urn:microsoft.com/office/officeart/2008/layout/HalfCircleOrganizationChart"/>
    <dgm:cxn modelId="{CCCF1542-E841-DF4C-9527-FF577E46EB4B}" type="presParOf" srcId="{5EBBEB3B-15DA-3B43-90B7-D2BE7AE458A3}" destId="{08DDB0C0-268F-EB41-8E89-2F8D389A5BC6}" srcOrd="0" destOrd="0" presId="urn:microsoft.com/office/officeart/2008/layout/HalfCircleOrganizationChart"/>
    <dgm:cxn modelId="{C821555D-71C7-714B-A4D4-8DD063BF316C}" type="presParOf" srcId="{5EBBEB3B-15DA-3B43-90B7-D2BE7AE458A3}" destId="{ABEDC8E7-1093-B144-8760-E12E4DDE755D}" srcOrd="1" destOrd="0" presId="urn:microsoft.com/office/officeart/2008/layout/HalfCircleOrganizationChart"/>
    <dgm:cxn modelId="{DE45ED76-CDA2-1B45-94C8-375906F4F2F9}" type="presParOf" srcId="{ABEDC8E7-1093-B144-8760-E12E4DDE755D}" destId="{E77A7EED-2A40-024A-8CF0-0F1306A3A5F0}" srcOrd="0" destOrd="0" presId="urn:microsoft.com/office/officeart/2008/layout/HalfCircleOrganizationChart"/>
    <dgm:cxn modelId="{E2CA44AD-6439-2646-A1C3-E0347B379027}" type="presParOf" srcId="{E77A7EED-2A40-024A-8CF0-0F1306A3A5F0}" destId="{100137FA-C3DE-0849-A23F-500511C6E2DF}" srcOrd="0" destOrd="0" presId="urn:microsoft.com/office/officeart/2008/layout/HalfCircleOrganizationChart"/>
    <dgm:cxn modelId="{BD5F149E-E13A-8849-AA16-516CBEA1360E}" type="presParOf" srcId="{E77A7EED-2A40-024A-8CF0-0F1306A3A5F0}" destId="{22EE14AD-8A6C-0047-BE4C-021BC6C56F4A}" srcOrd="1" destOrd="0" presId="urn:microsoft.com/office/officeart/2008/layout/HalfCircleOrganizationChart"/>
    <dgm:cxn modelId="{EFB7D22D-51C4-5B4D-925F-A22116B13F4F}" type="presParOf" srcId="{E77A7EED-2A40-024A-8CF0-0F1306A3A5F0}" destId="{AABDD2C3-A3FF-C643-A194-CED02768F4E5}" srcOrd="2" destOrd="0" presId="urn:microsoft.com/office/officeart/2008/layout/HalfCircleOrganizationChart"/>
    <dgm:cxn modelId="{7B935AB5-EEF0-A14E-928C-E7B14E8DC258}" type="presParOf" srcId="{E77A7EED-2A40-024A-8CF0-0F1306A3A5F0}" destId="{3E760B31-943A-164D-B688-B62D743CDDE6}" srcOrd="3" destOrd="0" presId="urn:microsoft.com/office/officeart/2008/layout/HalfCircleOrganizationChart"/>
    <dgm:cxn modelId="{EF953B11-75CB-8A47-B46C-5EB9443469B2}" type="presParOf" srcId="{ABEDC8E7-1093-B144-8760-E12E4DDE755D}" destId="{56BD999F-CF93-9F4C-B53B-95C226623CD4}" srcOrd="1" destOrd="0" presId="urn:microsoft.com/office/officeart/2008/layout/HalfCircleOrganizationChart"/>
    <dgm:cxn modelId="{8F2AC745-98BC-3942-B3FC-41A7AB681FA7}" type="presParOf" srcId="{ABEDC8E7-1093-B144-8760-E12E4DDE755D}" destId="{4430ADC3-CC85-C247-8899-9B9FDB99AA5F}" srcOrd="2" destOrd="0" presId="urn:microsoft.com/office/officeart/2008/layout/HalfCircleOrganizationChart"/>
    <dgm:cxn modelId="{28B0967F-5B1B-1F45-A9C3-69D444E4BE5A}" type="presParOf" srcId="{5EBBEB3B-15DA-3B43-90B7-D2BE7AE458A3}" destId="{8186F704-DFDF-F846-9F8F-4D623886B08E}" srcOrd="2" destOrd="0" presId="urn:microsoft.com/office/officeart/2008/layout/HalfCircleOrganizationChart"/>
    <dgm:cxn modelId="{94D61F7F-1F02-AE4D-A2C7-F5A7F8235535}" type="presParOf" srcId="{5EBBEB3B-15DA-3B43-90B7-D2BE7AE458A3}" destId="{91FB3C88-05EB-6F44-A6B9-0E861BB75EC6}" srcOrd="3" destOrd="0" presId="urn:microsoft.com/office/officeart/2008/layout/HalfCircleOrganizationChart"/>
    <dgm:cxn modelId="{4B193A16-F4C4-DD44-9436-B0A96D7C2D10}" type="presParOf" srcId="{91FB3C88-05EB-6F44-A6B9-0E861BB75EC6}" destId="{54D5C0C3-DC52-F34E-9593-20FFFAB96E4F}" srcOrd="0" destOrd="0" presId="urn:microsoft.com/office/officeart/2008/layout/HalfCircleOrganizationChart"/>
    <dgm:cxn modelId="{9C4B567B-1DBF-594D-9A54-74B346A32422}" type="presParOf" srcId="{54D5C0C3-DC52-F34E-9593-20FFFAB96E4F}" destId="{E04F79CD-B7F0-AD47-BA6E-CF58A07537F3}" srcOrd="0" destOrd="0" presId="urn:microsoft.com/office/officeart/2008/layout/HalfCircleOrganizationChart"/>
    <dgm:cxn modelId="{848F7D59-1007-584D-ACF6-F9D78710FC47}" type="presParOf" srcId="{54D5C0C3-DC52-F34E-9593-20FFFAB96E4F}" destId="{89C75BDB-4FFB-0C4E-9EA2-E0BEFC9E4B4C}" srcOrd="1" destOrd="0" presId="urn:microsoft.com/office/officeart/2008/layout/HalfCircleOrganizationChart"/>
    <dgm:cxn modelId="{CF153778-5536-F648-8F09-26EE204185A5}" type="presParOf" srcId="{54D5C0C3-DC52-F34E-9593-20FFFAB96E4F}" destId="{DF846C82-E308-4B44-91BA-ED57E15766E6}" srcOrd="2" destOrd="0" presId="urn:microsoft.com/office/officeart/2008/layout/HalfCircleOrganizationChart"/>
    <dgm:cxn modelId="{37C866D8-71EC-4D42-8522-54EB1392459E}" type="presParOf" srcId="{54D5C0C3-DC52-F34E-9593-20FFFAB96E4F}" destId="{8E6A592F-77AD-7B4A-BDA4-ADC973ABA81A}" srcOrd="3" destOrd="0" presId="urn:microsoft.com/office/officeart/2008/layout/HalfCircleOrganizationChart"/>
    <dgm:cxn modelId="{589CF5FD-A9CA-A64B-9D88-8545B45F05BD}" type="presParOf" srcId="{91FB3C88-05EB-6F44-A6B9-0E861BB75EC6}" destId="{A71EADC9-3B64-8B40-BE45-73BA4C74A6D8}" srcOrd="1" destOrd="0" presId="urn:microsoft.com/office/officeart/2008/layout/HalfCircleOrganizationChart"/>
    <dgm:cxn modelId="{19931EB2-23C8-A744-B5F1-19FF3B88C107}" type="presParOf" srcId="{91FB3C88-05EB-6F44-A6B9-0E861BB75EC6}" destId="{6A171375-856A-204F-9D6D-AC7762E159AF}" srcOrd="2" destOrd="0" presId="urn:microsoft.com/office/officeart/2008/layout/HalfCircleOrganizationChart"/>
    <dgm:cxn modelId="{34F35C8D-A8BD-4B43-A41F-CA3F21C7408B}" type="presParOf" srcId="{5EBBEB3B-15DA-3B43-90B7-D2BE7AE458A3}" destId="{482FB7E5-F1FB-2242-8E6F-8A402523BBF3}" srcOrd="4" destOrd="0" presId="urn:microsoft.com/office/officeart/2008/layout/HalfCircleOrganizationChart"/>
    <dgm:cxn modelId="{136D976B-5D34-9B48-9683-209E8B3DC224}" type="presParOf" srcId="{5EBBEB3B-15DA-3B43-90B7-D2BE7AE458A3}" destId="{7519E83C-E066-924B-AEAE-99A33BC908C1}" srcOrd="5" destOrd="0" presId="urn:microsoft.com/office/officeart/2008/layout/HalfCircleOrganizationChart"/>
    <dgm:cxn modelId="{F8058A33-60F3-AA44-BD12-09E3E4ED470D}" type="presParOf" srcId="{7519E83C-E066-924B-AEAE-99A33BC908C1}" destId="{A785753B-2A18-EB42-BC1D-75A35A5DA9A3}" srcOrd="0" destOrd="0" presId="urn:microsoft.com/office/officeart/2008/layout/HalfCircleOrganizationChart"/>
    <dgm:cxn modelId="{1430820D-1F42-8240-923E-3F0A57ED03D2}" type="presParOf" srcId="{A785753B-2A18-EB42-BC1D-75A35A5DA9A3}" destId="{2ED61338-E47D-1F45-960E-E25F61DAB925}" srcOrd="0" destOrd="0" presId="urn:microsoft.com/office/officeart/2008/layout/HalfCircleOrganizationChart"/>
    <dgm:cxn modelId="{CE6FE100-47A3-F746-81AD-6F4818705345}" type="presParOf" srcId="{A785753B-2A18-EB42-BC1D-75A35A5DA9A3}" destId="{9A6CEA2D-8316-CF4F-BBE8-0E2AEB242323}" srcOrd="1" destOrd="0" presId="urn:microsoft.com/office/officeart/2008/layout/HalfCircleOrganizationChart"/>
    <dgm:cxn modelId="{A379D00E-7784-A744-BF55-C70B4CABC2A1}" type="presParOf" srcId="{A785753B-2A18-EB42-BC1D-75A35A5DA9A3}" destId="{09C6ABF8-C882-BF45-9674-315228D20F21}" srcOrd="2" destOrd="0" presId="urn:microsoft.com/office/officeart/2008/layout/HalfCircleOrganizationChart"/>
    <dgm:cxn modelId="{74FC9855-F3CA-B14A-AFE4-A15FC7CE5549}" type="presParOf" srcId="{A785753B-2A18-EB42-BC1D-75A35A5DA9A3}" destId="{CAE49DEC-88B2-4042-A8F6-C6C8B7601431}" srcOrd="3" destOrd="0" presId="urn:microsoft.com/office/officeart/2008/layout/HalfCircleOrganizationChart"/>
    <dgm:cxn modelId="{08C57E54-97DD-CC43-BCB9-8686CF1B4588}" type="presParOf" srcId="{7519E83C-E066-924B-AEAE-99A33BC908C1}" destId="{9D2473B5-6303-A744-BE39-4FEC9AF8B734}" srcOrd="1" destOrd="0" presId="urn:microsoft.com/office/officeart/2008/layout/HalfCircleOrganizationChart"/>
    <dgm:cxn modelId="{A458EBBC-AAD4-0C40-9A0A-FD3B4480C27B}" type="presParOf" srcId="{7519E83C-E066-924B-AEAE-99A33BC908C1}" destId="{C660CFCA-B7D4-8044-92DD-2E395029B8E0}" srcOrd="2" destOrd="0" presId="urn:microsoft.com/office/officeart/2008/layout/HalfCircleOrganizationChart"/>
    <dgm:cxn modelId="{51DFDB3C-AA65-6F4C-A842-8ACDAA7259A6}" type="presParOf" srcId="{91576684-932E-154F-93CA-D72DECDA07B8}" destId="{4E912431-A0F7-454C-BD6B-DC78A4F35751}" srcOrd="2" destOrd="0" presId="urn:microsoft.com/office/officeart/2008/layout/HalfCircleOrganizationChart"/>
    <dgm:cxn modelId="{876C033B-6FF1-304F-AF54-9B1560E4D8A9}" type="presParOf" srcId="{A72EAA68-E324-794F-84A6-3D41AE63E7B2}" destId="{41186327-1C22-9643-8FFB-484DAAD28CC3}" srcOrd="6" destOrd="0" presId="urn:microsoft.com/office/officeart/2008/layout/HalfCircleOrganizationChart"/>
    <dgm:cxn modelId="{7F7D39AD-FF13-354B-AD71-E457C5B5DB5B}" type="presParOf" srcId="{A72EAA68-E324-794F-84A6-3D41AE63E7B2}" destId="{8B03F807-CBB7-9845-9E04-83158BEF0EE5}" srcOrd="7" destOrd="0" presId="urn:microsoft.com/office/officeart/2008/layout/HalfCircleOrganizationChart"/>
    <dgm:cxn modelId="{66F83CBF-E0C3-6347-88A4-4C0DDE7F6AF2}" type="presParOf" srcId="{8B03F807-CBB7-9845-9E04-83158BEF0EE5}" destId="{FD1CCA04-BDA1-AD4E-913E-BB45F974D5E6}" srcOrd="0" destOrd="0" presId="urn:microsoft.com/office/officeart/2008/layout/HalfCircleOrganizationChart"/>
    <dgm:cxn modelId="{04CB27E2-55DA-F548-B19F-94E73773B5BF}" type="presParOf" srcId="{FD1CCA04-BDA1-AD4E-913E-BB45F974D5E6}" destId="{B413E0EF-BC72-7E46-B775-F772747BE53C}" srcOrd="0" destOrd="0" presId="urn:microsoft.com/office/officeart/2008/layout/HalfCircleOrganizationChart"/>
    <dgm:cxn modelId="{5E290352-5830-4240-9FFF-292A888B5214}" type="presParOf" srcId="{FD1CCA04-BDA1-AD4E-913E-BB45F974D5E6}" destId="{519FCB21-517B-1E4B-A92D-6B3D73B4D67F}" srcOrd="1" destOrd="0" presId="urn:microsoft.com/office/officeart/2008/layout/HalfCircleOrganizationChart"/>
    <dgm:cxn modelId="{7C08C19A-D2EC-F847-9A8C-29CC416992A9}" type="presParOf" srcId="{FD1CCA04-BDA1-AD4E-913E-BB45F974D5E6}" destId="{69FDEEB0-2A73-7F45-9B23-18D5DB122032}" srcOrd="2" destOrd="0" presId="urn:microsoft.com/office/officeart/2008/layout/HalfCircleOrganizationChart"/>
    <dgm:cxn modelId="{A0C75A5E-DEFA-844F-B81B-1FB91BE20A53}" type="presParOf" srcId="{FD1CCA04-BDA1-AD4E-913E-BB45F974D5E6}" destId="{36DBAC4E-8453-6049-9DF0-861344350A67}" srcOrd="3" destOrd="0" presId="urn:microsoft.com/office/officeart/2008/layout/HalfCircleOrganizationChart"/>
    <dgm:cxn modelId="{3BD51C98-2EF4-7241-AE21-5637C7C98B4B}" type="presParOf" srcId="{8B03F807-CBB7-9845-9E04-83158BEF0EE5}" destId="{FF994E80-937D-E049-96CC-2DA48B5138A9}" srcOrd="1" destOrd="0" presId="urn:microsoft.com/office/officeart/2008/layout/HalfCircleOrganizationChart"/>
    <dgm:cxn modelId="{ACE9D941-3BE3-A84E-9CCD-F468A34FDB64}" type="presParOf" srcId="{FF994E80-937D-E049-96CC-2DA48B5138A9}" destId="{396BF4B8-7856-024B-8D78-2CA0163A36BE}" srcOrd="0" destOrd="0" presId="urn:microsoft.com/office/officeart/2008/layout/HalfCircleOrganizationChart"/>
    <dgm:cxn modelId="{FAB20D22-649B-2949-861D-0F0BEBAD9F59}" type="presParOf" srcId="{FF994E80-937D-E049-96CC-2DA48B5138A9}" destId="{945E4EFD-3255-3846-A636-7659F52CA009}" srcOrd="1" destOrd="0" presId="urn:microsoft.com/office/officeart/2008/layout/HalfCircleOrganizationChart"/>
    <dgm:cxn modelId="{7926158F-89ED-8540-955D-479C1791FD4E}" type="presParOf" srcId="{945E4EFD-3255-3846-A636-7659F52CA009}" destId="{002A4A23-B2A1-4749-A6F6-CD6E0D279371}" srcOrd="0" destOrd="0" presId="urn:microsoft.com/office/officeart/2008/layout/HalfCircleOrganizationChart"/>
    <dgm:cxn modelId="{DFC988BD-24EC-E840-94D5-78B63DA889E7}" type="presParOf" srcId="{002A4A23-B2A1-4749-A6F6-CD6E0D279371}" destId="{D9A026C3-5877-FD40-8879-87C180D4B9CC}" srcOrd="0" destOrd="0" presId="urn:microsoft.com/office/officeart/2008/layout/HalfCircleOrganizationChart"/>
    <dgm:cxn modelId="{5745DB81-FEE9-A047-BBC2-1D7A680209FB}" type="presParOf" srcId="{002A4A23-B2A1-4749-A6F6-CD6E0D279371}" destId="{13AAC596-9EE4-AC45-BC9B-E9809D623BC8}" srcOrd="1" destOrd="0" presId="urn:microsoft.com/office/officeart/2008/layout/HalfCircleOrganizationChart"/>
    <dgm:cxn modelId="{EDE08FB1-0760-CC4D-A9C0-A0B5DB26532B}" type="presParOf" srcId="{002A4A23-B2A1-4749-A6F6-CD6E0D279371}" destId="{84CF90AE-C876-AD48-889C-25CE623AEC2F}" srcOrd="2" destOrd="0" presId="urn:microsoft.com/office/officeart/2008/layout/HalfCircleOrganizationChart"/>
    <dgm:cxn modelId="{D3C13AD3-C704-1842-81E9-423A5BD9B0D7}" type="presParOf" srcId="{002A4A23-B2A1-4749-A6F6-CD6E0D279371}" destId="{00B405A8-6E69-1244-8CEE-3633132C5939}" srcOrd="3" destOrd="0" presId="urn:microsoft.com/office/officeart/2008/layout/HalfCircleOrganizationChart"/>
    <dgm:cxn modelId="{FD3ADD55-3D54-E542-B82A-32BD3F6801AD}" type="presParOf" srcId="{945E4EFD-3255-3846-A636-7659F52CA009}" destId="{79D570FB-1D83-BE45-A493-20C02E04B272}" srcOrd="1" destOrd="0" presId="urn:microsoft.com/office/officeart/2008/layout/HalfCircleOrganizationChart"/>
    <dgm:cxn modelId="{F413F5A1-B5A4-D446-B148-9FB9D5A04796}" type="presParOf" srcId="{945E4EFD-3255-3846-A636-7659F52CA009}" destId="{15B6D6DE-0AC1-4C41-B40D-CB8282A304A0}" srcOrd="2" destOrd="0" presId="urn:microsoft.com/office/officeart/2008/layout/HalfCircleOrganizationChart"/>
    <dgm:cxn modelId="{2CC0AD1E-AAF2-0547-BF42-0B3A6D17E40A}" type="presParOf" srcId="{FF994E80-937D-E049-96CC-2DA48B5138A9}" destId="{3AD46FAF-0A3B-DC43-AC97-D8EEA504B629}" srcOrd="2" destOrd="0" presId="urn:microsoft.com/office/officeart/2008/layout/HalfCircleOrganizationChart"/>
    <dgm:cxn modelId="{A1D76EF2-7E48-FC4A-9CC1-053B9E999324}" type="presParOf" srcId="{FF994E80-937D-E049-96CC-2DA48B5138A9}" destId="{F9574007-2418-B54B-8F3E-2A406932E4EC}" srcOrd="3" destOrd="0" presId="urn:microsoft.com/office/officeart/2008/layout/HalfCircleOrganizationChart"/>
    <dgm:cxn modelId="{653A0F59-19D1-EE48-9275-5AAE7965EA97}" type="presParOf" srcId="{F9574007-2418-B54B-8F3E-2A406932E4EC}" destId="{0735C5B0-7374-864E-B8C4-BE082147DFC8}" srcOrd="0" destOrd="0" presId="urn:microsoft.com/office/officeart/2008/layout/HalfCircleOrganizationChart"/>
    <dgm:cxn modelId="{1AC08BC0-2910-A048-BA29-7068DD35943B}" type="presParOf" srcId="{0735C5B0-7374-864E-B8C4-BE082147DFC8}" destId="{257B3AB2-BF1C-DD48-8DE9-E3E8EA5FCF43}" srcOrd="0" destOrd="0" presId="urn:microsoft.com/office/officeart/2008/layout/HalfCircleOrganizationChart"/>
    <dgm:cxn modelId="{F7F622A8-4C48-114D-BBA0-861B8A7776F7}" type="presParOf" srcId="{0735C5B0-7374-864E-B8C4-BE082147DFC8}" destId="{B9E1780D-D392-7A4C-8BEB-0347788ADAAF}" srcOrd="1" destOrd="0" presId="urn:microsoft.com/office/officeart/2008/layout/HalfCircleOrganizationChart"/>
    <dgm:cxn modelId="{AD92E44E-161E-DE43-970C-C3205C219B59}" type="presParOf" srcId="{0735C5B0-7374-864E-B8C4-BE082147DFC8}" destId="{B2C70D39-AAC8-A642-894D-30EF79498831}" srcOrd="2" destOrd="0" presId="urn:microsoft.com/office/officeart/2008/layout/HalfCircleOrganizationChart"/>
    <dgm:cxn modelId="{2D76392F-9B47-8747-94E4-6C163688860C}" type="presParOf" srcId="{0735C5B0-7374-864E-B8C4-BE082147DFC8}" destId="{7741608E-8D52-AC4B-93D2-D147439DDC9D}" srcOrd="3" destOrd="0" presId="urn:microsoft.com/office/officeart/2008/layout/HalfCircleOrganizationChart"/>
    <dgm:cxn modelId="{91487926-234D-6A48-BA0C-BD5A6EA1A47C}" type="presParOf" srcId="{F9574007-2418-B54B-8F3E-2A406932E4EC}" destId="{3FF73647-518E-1D47-A76E-A62B956606EB}" srcOrd="1" destOrd="0" presId="urn:microsoft.com/office/officeart/2008/layout/HalfCircleOrganizationChart"/>
    <dgm:cxn modelId="{805EBA4F-058E-FB4E-A23C-FCA17CB74940}" type="presParOf" srcId="{F9574007-2418-B54B-8F3E-2A406932E4EC}" destId="{E7CAA9FB-3C24-E94E-8D66-92E97A4D1C1A}" srcOrd="2" destOrd="0" presId="urn:microsoft.com/office/officeart/2008/layout/HalfCircleOrganizationChart"/>
    <dgm:cxn modelId="{E62A2349-B752-4247-B94E-83BC7C735FD6}" type="presParOf" srcId="{FF994E80-937D-E049-96CC-2DA48B5138A9}" destId="{F5B51E37-B977-5A49-B376-70A28F3A4337}" srcOrd="4" destOrd="0" presId="urn:microsoft.com/office/officeart/2008/layout/HalfCircleOrganizationChart"/>
    <dgm:cxn modelId="{6A43968B-E3A7-684B-95AB-67EC01C5B8F6}" type="presParOf" srcId="{FF994E80-937D-E049-96CC-2DA48B5138A9}" destId="{86EB84D0-6B8F-2144-811B-014FCA4718BA}" srcOrd="5" destOrd="0" presId="urn:microsoft.com/office/officeart/2008/layout/HalfCircleOrganizationChart"/>
    <dgm:cxn modelId="{A9CFBF6E-63EE-2340-B0FF-62547B816D29}" type="presParOf" srcId="{86EB84D0-6B8F-2144-811B-014FCA4718BA}" destId="{A829035C-F8A0-8E45-9304-B04601368DEB}" srcOrd="0" destOrd="0" presId="urn:microsoft.com/office/officeart/2008/layout/HalfCircleOrganizationChart"/>
    <dgm:cxn modelId="{4E6571CF-49CD-3A4F-84F3-624E75CD2D31}" type="presParOf" srcId="{A829035C-F8A0-8E45-9304-B04601368DEB}" destId="{42ABD0D0-AF4F-D842-AA8C-030D530130FB}" srcOrd="0" destOrd="0" presId="urn:microsoft.com/office/officeart/2008/layout/HalfCircleOrganizationChart"/>
    <dgm:cxn modelId="{33843BFE-1382-E840-9F7F-4AC25B04D55A}" type="presParOf" srcId="{A829035C-F8A0-8E45-9304-B04601368DEB}" destId="{9777DB0E-E7CB-8149-8800-55992A857585}" srcOrd="1" destOrd="0" presId="urn:microsoft.com/office/officeart/2008/layout/HalfCircleOrganizationChart"/>
    <dgm:cxn modelId="{F230B2D7-3D10-264B-8373-56D068F155B7}" type="presParOf" srcId="{A829035C-F8A0-8E45-9304-B04601368DEB}" destId="{94B1E933-3F7D-0B4D-B339-3314FAB8086E}" srcOrd="2" destOrd="0" presId="urn:microsoft.com/office/officeart/2008/layout/HalfCircleOrganizationChart"/>
    <dgm:cxn modelId="{F0E8DC54-93AE-114F-97D9-EF75876BB621}" type="presParOf" srcId="{A829035C-F8A0-8E45-9304-B04601368DEB}" destId="{D12691C3-6C4F-D542-864C-708B42DD7912}" srcOrd="3" destOrd="0" presId="urn:microsoft.com/office/officeart/2008/layout/HalfCircleOrganizationChart"/>
    <dgm:cxn modelId="{5EC630AC-2A9B-FD4B-981F-1B9674B0E269}" type="presParOf" srcId="{86EB84D0-6B8F-2144-811B-014FCA4718BA}" destId="{C6C27E62-3C33-CB45-B9D5-37DD8E98D9EF}" srcOrd="1" destOrd="0" presId="urn:microsoft.com/office/officeart/2008/layout/HalfCircleOrganizationChart"/>
    <dgm:cxn modelId="{EB55E52E-555C-754D-96F6-373B75C63C16}" type="presParOf" srcId="{86EB84D0-6B8F-2144-811B-014FCA4718BA}" destId="{A384EAE5-DAA3-564C-B65A-A8212072637F}" srcOrd="2" destOrd="0" presId="urn:microsoft.com/office/officeart/2008/layout/HalfCircleOrganizationChart"/>
    <dgm:cxn modelId="{E8CBD78C-C2E2-7B4F-A5E8-7354B516A1D9}" type="presParOf" srcId="{8B03F807-CBB7-9845-9E04-83158BEF0EE5}" destId="{EA83F9EB-437D-A24A-9128-006FFE2F0A3F}" srcOrd="2" destOrd="0" presId="urn:microsoft.com/office/officeart/2008/layout/HalfCircleOrganizationChart"/>
    <dgm:cxn modelId="{A0B45E38-571A-5247-97E0-5420F11FD13D}" type="presParOf" srcId="{6F67C7CA-1E17-1E49-B55D-2E3C691FD530}" destId="{CD672A1A-A503-BB49-8298-35A7F015643A}"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0BABF7B-9A05-4D8B-962D-C79DF5AFA5F2}" type="doc">
      <dgm:prSet loTypeId="urn:microsoft.com/office/officeart/2005/8/layout/list1" loCatId="list" qsTypeId="urn:microsoft.com/office/officeart/2005/8/quickstyle/simple1" qsCatId="simple" csTypeId="urn:microsoft.com/office/officeart/2005/8/colors/colorful3" csCatId="colorful" phldr="1"/>
      <dgm:spPr/>
      <dgm:t>
        <a:bodyPr/>
        <a:lstStyle/>
        <a:p>
          <a:endParaRPr lang="en-US"/>
        </a:p>
      </dgm:t>
    </dgm:pt>
    <dgm:pt modelId="{ECB18243-56DF-43BC-948C-521B773A1917}">
      <dgm:prSet/>
      <dgm:spPr/>
      <dgm:t>
        <a:bodyPr/>
        <a:lstStyle/>
        <a:p>
          <a:r>
            <a:rPr lang="en-US" dirty="0"/>
            <a:t>Data</a:t>
          </a:r>
        </a:p>
      </dgm:t>
    </dgm:pt>
    <dgm:pt modelId="{136DDD3C-5EB5-45D0-97CD-C30D5DB9EBC5}" type="parTrans" cxnId="{8CB53885-1D7D-4462-9364-2EE07EE80FBE}">
      <dgm:prSet/>
      <dgm:spPr/>
      <dgm:t>
        <a:bodyPr/>
        <a:lstStyle/>
        <a:p>
          <a:endParaRPr lang="en-US"/>
        </a:p>
      </dgm:t>
    </dgm:pt>
    <dgm:pt modelId="{C64E70CB-3B88-4FDE-9D94-EB533EF1136E}" type="sibTrans" cxnId="{8CB53885-1D7D-4462-9364-2EE07EE80FBE}">
      <dgm:prSet/>
      <dgm:spPr/>
      <dgm:t>
        <a:bodyPr/>
        <a:lstStyle/>
        <a:p>
          <a:endParaRPr lang="en-US"/>
        </a:p>
      </dgm:t>
    </dgm:pt>
    <dgm:pt modelId="{94187DC9-5454-4DBE-A50D-B7E9D6C29802}">
      <dgm:prSet/>
      <dgm:spPr/>
      <dgm:t>
        <a:bodyPr/>
        <a:lstStyle/>
        <a:p>
          <a:r>
            <a:rPr lang="en-US" dirty="0"/>
            <a:t>Input</a:t>
          </a:r>
        </a:p>
      </dgm:t>
    </dgm:pt>
    <dgm:pt modelId="{CCB2246F-CBCE-4373-9066-F34C70265D6E}" type="parTrans" cxnId="{A6141AEB-0A90-429C-AFCF-4BDE674ADCA7}">
      <dgm:prSet/>
      <dgm:spPr/>
      <dgm:t>
        <a:bodyPr/>
        <a:lstStyle/>
        <a:p>
          <a:endParaRPr lang="en-US"/>
        </a:p>
      </dgm:t>
    </dgm:pt>
    <dgm:pt modelId="{9DAE6CBC-C868-4AFC-9171-EAA8E4E55048}" type="sibTrans" cxnId="{A6141AEB-0A90-429C-AFCF-4BDE674ADCA7}">
      <dgm:prSet/>
      <dgm:spPr/>
      <dgm:t>
        <a:bodyPr/>
        <a:lstStyle/>
        <a:p>
          <a:endParaRPr lang="en-US"/>
        </a:p>
      </dgm:t>
    </dgm:pt>
    <dgm:pt modelId="{F754701B-BC14-AD49-B777-FD8A6EEB9C6F}">
      <dgm:prSet/>
      <dgm:spPr/>
      <dgm:t>
        <a:bodyPr/>
        <a:lstStyle/>
        <a:p>
          <a:r>
            <a:rPr lang="en-US" dirty="0"/>
            <a:t>April </a:t>
          </a:r>
          <a:r>
            <a:rPr lang="en-US"/>
            <a:t>- September </a:t>
          </a:r>
          <a:r>
            <a:rPr lang="en-US" dirty="0"/>
            <a:t>2014</a:t>
          </a:r>
        </a:p>
      </dgm:t>
    </dgm:pt>
    <dgm:pt modelId="{F77C02A0-9B53-314A-8439-D6E555C7C168}" type="parTrans" cxnId="{3A857F70-C0F5-0E47-B792-2928FB059DD7}">
      <dgm:prSet/>
      <dgm:spPr/>
      <dgm:t>
        <a:bodyPr/>
        <a:lstStyle/>
        <a:p>
          <a:endParaRPr lang="en-US"/>
        </a:p>
      </dgm:t>
    </dgm:pt>
    <dgm:pt modelId="{8A94E21B-8096-E347-B07F-04D253C95A75}" type="sibTrans" cxnId="{3A857F70-C0F5-0E47-B792-2928FB059DD7}">
      <dgm:prSet/>
      <dgm:spPr/>
      <dgm:t>
        <a:bodyPr/>
        <a:lstStyle/>
        <a:p>
          <a:endParaRPr lang="en-US"/>
        </a:p>
      </dgm:t>
    </dgm:pt>
    <dgm:pt modelId="{DFA56FE5-0609-174E-863D-0B4D624CB939}">
      <dgm:prSet/>
      <dgm:spPr/>
      <dgm:t>
        <a:bodyPr/>
        <a:lstStyle/>
        <a:p>
          <a:pPr>
            <a:buNone/>
          </a:pPr>
          <a:r>
            <a:rPr lang="en-US" dirty="0">
              <a:hlinkClick xmlns:r="http://schemas.openxmlformats.org/officeDocument/2006/relationships" r:id="rId1"/>
            </a:rPr>
            <a:t>https://github.com/fivethirtyeight/uber-tlc-foil-response</a:t>
          </a:r>
          <a:endParaRPr lang="en-US" dirty="0"/>
        </a:p>
      </dgm:t>
    </dgm:pt>
    <dgm:pt modelId="{5FD14BB2-4F64-6440-8BE0-3C9DD6C4E1E4}" type="parTrans" cxnId="{B1CA0276-BE14-D442-ABCF-54289EF3533F}">
      <dgm:prSet/>
      <dgm:spPr/>
      <dgm:t>
        <a:bodyPr/>
        <a:lstStyle/>
        <a:p>
          <a:endParaRPr lang="en-US"/>
        </a:p>
      </dgm:t>
    </dgm:pt>
    <dgm:pt modelId="{95229B8C-BB47-AC44-8C8F-3AA3429A4FFB}" type="sibTrans" cxnId="{B1CA0276-BE14-D442-ABCF-54289EF3533F}">
      <dgm:prSet/>
      <dgm:spPr/>
      <dgm:t>
        <a:bodyPr/>
        <a:lstStyle/>
        <a:p>
          <a:endParaRPr lang="en-US"/>
        </a:p>
      </dgm:t>
    </dgm:pt>
    <dgm:pt modelId="{03284F88-83A8-6341-B6F0-02AD164944BB}">
      <dgm:prSet/>
      <dgm:spPr/>
      <dgm:t>
        <a:bodyPr/>
        <a:lstStyle/>
        <a:p>
          <a:r>
            <a:rPr lang="en-US" dirty="0"/>
            <a:t>Number of available drivers </a:t>
          </a:r>
        </a:p>
      </dgm:t>
    </dgm:pt>
    <dgm:pt modelId="{B2E10365-77A5-C04C-9B2C-6A03B81C6B58}" type="parTrans" cxnId="{A0E4491E-5A73-A846-939D-28C834CEBF4F}">
      <dgm:prSet/>
      <dgm:spPr/>
      <dgm:t>
        <a:bodyPr/>
        <a:lstStyle/>
        <a:p>
          <a:endParaRPr lang="en-US"/>
        </a:p>
      </dgm:t>
    </dgm:pt>
    <dgm:pt modelId="{A5A9F31E-71B6-E64F-A10F-E642980F0F93}" type="sibTrans" cxnId="{A0E4491E-5A73-A846-939D-28C834CEBF4F}">
      <dgm:prSet/>
      <dgm:spPr/>
      <dgm:t>
        <a:bodyPr/>
        <a:lstStyle/>
        <a:p>
          <a:endParaRPr lang="en-US"/>
        </a:p>
      </dgm:t>
    </dgm:pt>
    <dgm:pt modelId="{EACA6F49-BF36-B64A-A4F5-251E04EAC64B}">
      <dgm:prSet/>
      <dgm:spPr/>
      <dgm:t>
        <a:bodyPr/>
        <a:lstStyle/>
        <a:p>
          <a:r>
            <a:rPr lang="en-US"/>
            <a:t>Stochastic requests throughout the day</a:t>
          </a:r>
          <a:endParaRPr lang="en-US" dirty="0"/>
        </a:p>
      </dgm:t>
    </dgm:pt>
    <dgm:pt modelId="{0A531209-6F52-B94B-8C5F-C1F6DF334C78}" type="parTrans" cxnId="{2B020466-D2E0-F14F-BA53-4C76E9D6B073}">
      <dgm:prSet/>
      <dgm:spPr/>
      <dgm:t>
        <a:bodyPr/>
        <a:lstStyle/>
        <a:p>
          <a:endParaRPr lang="en-US"/>
        </a:p>
      </dgm:t>
    </dgm:pt>
    <dgm:pt modelId="{D8D59410-D972-2243-B0C9-82850AF70ECF}" type="sibTrans" cxnId="{2B020466-D2E0-F14F-BA53-4C76E9D6B073}">
      <dgm:prSet/>
      <dgm:spPr/>
      <dgm:t>
        <a:bodyPr/>
        <a:lstStyle/>
        <a:p>
          <a:endParaRPr lang="en-US"/>
        </a:p>
      </dgm:t>
    </dgm:pt>
    <dgm:pt modelId="{F0C7924A-9416-504D-914D-6AEA1606D9D6}">
      <dgm:prSet/>
      <dgm:spPr/>
      <dgm:t>
        <a:bodyPr/>
        <a:lstStyle/>
        <a:p>
          <a:r>
            <a:rPr lang="en-US" dirty="0"/>
            <a:t>Goal</a:t>
          </a:r>
        </a:p>
      </dgm:t>
    </dgm:pt>
    <dgm:pt modelId="{6BCEFB73-6494-1045-AE84-5C7484061A78}" type="parTrans" cxnId="{531AA650-6682-4A41-AE72-C27CEB504AE3}">
      <dgm:prSet/>
      <dgm:spPr/>
      <dgm:t>
        <a:bodyPr/>
        <a:lstStyle/>
        <a:p>
          <a:endParaRPr lang="en-US"/>
        </a:p>
      </dgm:t>
    </dgm:pt>
    <dgm:pt modelId="{F5C3D010-46F5-6E4F-B7A9-EC207540F58A}" type="sibTrans" cxnId="{531AA650-6682-4A41-AE72-C27CEB504AE3}">
      <dgm:prSet/>
      <dgm:spPr/>
      <dgm:t>
        <a:bodyPr/>
        <a:lstStyle/>
        <a:p>
          <a:endParaRPr lang="en-US"/>
        </a:p>
      </dgm:t>
    </dgm:pt>
    <dgm:pt modelId="{1F99D588-BDDD-084F-A7E0-FD743A5AF134}">
      <dgm:prSet/>
      <dgm:spPr/>
      <dgm:t>
        <a:bodyPr/>
        <a:lstStyle/>
        <a:p>
          <a:r>
            <a:rPr lang="en-US" dirty="0"/>
            <a:t>Baseline</a:t>
          </a:r>
        </a:p>
      </dgm:t>
    </dgm:pt>
    <dgm:pt modelId="{7C7F7C59-AFF6-A341-81AD-931045C4317D}" type="parTrans" cxnId="{98AA6E04-C750-6048-A86E-BD9C6AF8EB92}">
      <dgm:prSet/>
      <dgm:spPr/>
      <dgm:t>
        <a:bodyPr/>
        <a:lstStyle/>
        <a:p>
          <a:endParaRPr lang="en-US"/>
        </a:p>
      </dgm:t>
    </dgm:pt>
    <dgm:pt modelId="{8B09A8B1-C63B-284F-8B92-10E81734A72D}" type="sibTrans" cxnId="{98AA6E04-C750-6048-A86E-BD9C6AF8EB92}">
      <dgm:prSet/>
      <dgm:spPr/>
      <dgm:t>
        <a:bodyPr/>
        <a:lstStyle/>
        <a:p>
          <a:endParaRPr lang="en-US"/>
        </a:p>
      </dgm:t>
    </dgm:pt>
    <dgm:pt modelId="{47CA1E41-E6CB-C94A-87CB-279C187B2862}">
      <dgm:prSet/>
      <dgm:spPr/>
      <dgm:t>
        <a:bodyPr/>
        <a:lstStyle/>
        <a:p>
          <a:r>
            <a:rPr lang="en-US" dirty="0"/>
            <a:t>Minimize route for each driver</a:t>
          </a:r>
        </a:p>
      </dgm:t>
    </dgm:pt>
    <dgm:pt modelId="{28FC5273-3FCE-A04F-883C-0CECC27352E5}" type="parTrans" cxnId="{32F4BD17-A9C0-D54C-A47C-3ABF521B244E}">
      <dgm:prSet/>
      <dgm:spPr/>
      <dgm:t>
        <a:bodyPr/>
        <a:lstStyle/>
        <a:p>
          <a:endParaRPr lang="en-US"/>
        </a:p>
      </dgm:t>
    </dgm:pt>
    <dgm:pt modelId="{D41B7D90-511A-614B-991C-E99F1E90DA6A}" type="sibTrans" cxnId="{32F4BD17-A9C0-D54C-A47C-3ABF521B244E}">
      <dgm:prSet/>
      <dgm:spPr/>
      <dgm:t>
        <a:bodyPr/>
        <a:lstStyle/>
        <a:p>
          <a:endParaRPr lang="en-US"/>
        </a:p>
      </dgm:t>
    </dgm:pt>
    <dgm:pt modelId="{76321740-9B01-ED49-8ACC-851B2E302FD8}">
      <dgm:prSet/>
      <dgm:spPr/>
      <dgm:t>
        <a:bodyPr/>
        <a:lstStyle/>
        <a:p>
          <a:r>
            <a:rPr lang="en-US" dirty="0"/>
            <a:t>Maximize amount of requests answered</a:t>
          </a:r>
        </a:p>
      </dgm:t>
    </dgm:pt>
    <dgm:pt modelId="{B5B64C94-1F9A-3841-A729-EFC75F1F0912}" type="parTrans" cxnId="{24EEC112-0930-2E4B-958B-18AE90E79B1E}">
      <dgm:prSet/>
      <dgm:spPr/>
      <dgm:t>
        <a:bodyPr/>
        <a:lstStyle/>
        <a:p>
          <a:endParaRPr lang="en-US"/>
        </a:p>
      </dgm:t>
    </dgm:pt>
    <dgm:pt modelId="{641B47E3-F0C0-0B45-9739-189749CE1FD4}" type="sibTrans" cxnId="{24EEC112-0930-2E4B-958B-18AE90E79B1E}">
      <dgm:prSet/>
      <dgm:spPr/>
      <dgm:t>
        <a:bodyPr/>
        <a:lstStyle/>
        <a:p>
          <a:endParaRPr lang="en-US"/>
        </a:p>
      </dgm:t>
    </dgm:pt>
    <dgm:pt modelId="{5644A138-8563-DE46-A221-ECF42EE2F499}">
      <dgm:prSet/>
      <dgm:spPr/>
      <dgm:t>
        <a:bodyPr/>
        <a:lstStyle/>
        <a:p>
          <a:r>
            <a:rPr lang="en-US"/>
            <a:t>Deterministic optimal solution</a:t>
          </a:r>
          <a:endParaRPr lang="en-US" dirty="0"/>
        </a:p>
      </dgm:t>
    </dgm:pt>
    <dgm:pt modelId="{6BCB3BA9-62ED-1044-9FCF-E33C004E9E60}" type="parTrans" cxnId="{A4EE91DF-C599-6248-854D-D92A8111B92E}">
      <dgm:prSet/>
      <dgm:spPr/>
      <dgm:t>
        <a:bodyPr/>
        <a:lstStyle/>
        <a:p>
          <a:endParaRPr lang="en-US"/>
        </a:p>
      </dgm:t>
    </dgm:pt>
    <dgm:pt modelId="{FEFF8081-2ACB-3443-AAE0-D50DA4A6B92F}" type="sibTrans" cxnId="{A4EE91DF-C599-6248-854D-D92A8111B92E}">
      <dgm:prSet/>
      <dgm:spPr/>
      <dgm:t>
        <a:bodyPr/>
        <a:lstStyle/>
        <a:p>
          <a:endParaRPr lang="en-US"/>
        </a:p>
      </dgm:t>
    </dgm:pt>
    <dgm:pt modelId="{9FF55017-90CE-694A-B226-ED64A586B462}">
      <dgm:prSet/>
      <dgm:spPr/>
      <dgm:t>
        <a:bodyPr/>
        <a:lstStyle/>
        <a:p>
          <a:pPr rtl="0"/>
          <a:r>
            <a:rPr lang="en-US"/>
            <a:t>Greedy linear sum assignment based on distance matrix</a:t>
          </a:r>
          <a:endParaRPr lang="en-US" dirty="0"/>
        </a:p>
      </dgm:t>
    </dgm:pt>
    <dgm:pt modelId="{34AA1C5B-F37D-C94D-8880-735C36A69BA4}" type="parTrans" cxnId="{0CE0B2DA-AF3C-0846-86D3-C5F274605520}">
      <dgm:prSet/>
      <dgm:spPr/>
      <dgm:t>
        <a:bodyPr/>
        <a:lstStyle/>
        <a:p>
          <a:endParaRPr lang="en-US"/>
        </a:p>
      </dgm:t>
    </dgm:pt>
    <dgm:pt modelId="{061C6B0C-EDC1-5445-9D42-03966D929E00}" type="sibTrans" cxnId="{0CE0B2DA-AF3C-0846-86D3-C5F274605520}">
      <dgm:prSet/>
      <dgm:spPr/>
      <dgm:t>
        <a:bodyPr/>
        <a:lstStyle/>
        <a:p>
          <a:endParaRPr lang="en-US"/>
        </a:p>
      </dgm:t>
    </dgm:pt>
    <dgm:pt modelId="{02A94410-024C-BF40-A891-E4DA593F37EF}" type="pres">
      <dgm:prSet presAssocID="{70BABF7B-9A05-4D8B-962D-C79DF5AFA5F2}" presName="linear" presStyleCnt="0">
        <dgm:presLayoutVars>
          <dgm:dir/>
          <dgm:animLvl val="lvl"/>
          <dgm:resizeHandles val="exact"/>
        </dgm:presLayoutVars>
      </dgm:prSet>
      <dgm:spPr/>
    </dgm:pt>
    <dgm:pt modelId="{5D5CA2D3-5EDC-3147-A3A7-02EE1F0A2237}" type="pres">
      <dgm:prSet presAssocID="{ECB18243-56DF-43BC-948C-521B773A1917}" presName="parentLin" presStyleCnt="0"/>
      <dgm:spPr/>
    </dgm:pt>
    <dgm:pt modelId="{4FB43CAC-756D-2741-B03B-3F74FA074673}" type="pres">
      <dgm:prSet presAssocID="{ECB18243-56DF-43BC-948C-521B773A1917}" presName="parentLeftMargin" presStyleLbl="node1" presStyleIdx="0" presStyleCnt="4"/>
      <dgm:spPr/>
    </dgm:pt>
    <dgm:pt modelId="{7A244633-DE84-494D-BEEE-375391FA0306}" type="pres">
      <dgm:prSet presAssocID="{ECB18243-56DF-43BC-948C-521B773A1917}" presName="parentText" presStyleLbl="node1" presStyleIdx="0" presStyleCnt="4">
        <dgm:presLayoutVars>
          <dgm:chMax val="0"/>
          <dgm:bulletEnabled val="1"/>
        </dgm:presLayoutVars>
      </dgm:prSet>
      <dgm:spPr/>
    </dgm:pt>
    <dgm:pt modelId="{B582E1CB-27E2-704D-83D7-9C0EAF6CE5AB}" type="pres">
      <dgm:prSet presAssocID="{ECB18243-56DF-43BC-948C-521B773A1917}" presName="negativeSpace" presStyleCnt="0"/>
      <dgm:spPr/>
    </dgm:pt>
    <dgm:pt modelId="{403D18A9-22DF-ED46-8696-53949AEC7513}" type="pres">
      <dgm:prSet presAssocID="{ECB18243-56DF-43BC-948C-521B773A1917}" presName="childText" presStyleLbl="conFgAcc1" presStyleIdx="0" presStyleCnt="4">
        <dgm:presLayoutVars>
          <dgm:bulletEnabled val="1"/>
        </dgm:presLayoutVars>
      </dgm:prSet>
      <dgm:spPr/>
    </dgm:pt>
    <dgm:pt modelId="{20A6D314-23A1-0746-8136-855DDBBA2213}" type="pres">
      <dgm:prSet presAssocID="{C64E70CB-3B88-4FDE-9D94-EB533EF1136E}" presName="spaceBetweenRectangles" presStyleCnt="0"/>
      <dgm:spPr/>
    </dgm:pt>
    <dgm:pt modelId="{5D0362D8-8ADA-0245-B76F-73583F35143E}" type="pres">
      <dgm:prSet presAssocID="{94187DC9-5454-4DBE-A50D-B7E9D6C29802}" presName="parentLin" presStyleCnt="0"/>
      <dgm:spPr/>
    </dgm:pt>
    <dgm:pt modelId="{4BA16218-D741-9243-9788-85AD6A0F5CCC}" type="pres">
      <dgm:prSet presAssocID="{94187DC9-5454-4DBE-A50D-B7E9D6C29802}" presName="parentLeftMargin" presStyleLbl="node1" presStyleIdx="0" presStyleCnt="4"/>
      <dgm:spPr/>
    </dgm:pt>
    <dgm:pt modelId="{63E78213-BE73-154C-8B95-3FC8ED660C72}" type="pres">
      <dgm:prSet presAssocID="{94187DC9-5454-4DBE-A50D-B7E9D6C29802}" presName="parentText" presStyleLbl="node1" presStyleIdx="1" presStyleCnt="4">
        <dgm:presLayoutVars>
          <dgm:chMax val="0"/>
          <dgm:bulletEnabled val="1"/>
        </dgm:presLayoutVars>
      </dgm:prSet>
      <dgm:spPr/>
    </dgm:pt>
    <dgm:pt modelId="{9BD84097-8032-754E-A7A4-6D27F9C1257E}" type="pres">
      <dgm:prSet presAssocID="{94187DC9-5454-4DBE-A50D-B7E9D6C29802}" presName="negativeSpace" presStyleCnt="0"/>
      <dgm:spPr/>
    </dgm:pt>
    <dgm:pt modelId="{BED1E481-973E-F440-8CF0-1622B4EA4046}" type="pres">
      <dgm:prSet presAssocID="{94187DC9-5454-4DBE-A50D-B7E9D6C29802}" presName="childText" presStyleLbl="conFgAcc1" presStyleIdx="1" presStyleCnt="4">
        <dgm:presLayoutVars>
          <dgm:bulletEnabled val="1"/>
        </dgm:presLayoutVars>
      </dgm:prSet>
      <dgm:spPr/>
    </dgm:pt>
    <dgm:pt modelId="{F5BE7BF1-8285-8446-80B1-18C74B93A064}" type="pres">
      <dgm:prSet presAssocID="{9DAE6CBC-C868-4AFC-9171-EAA8E4E55048}" presName="spaceBetweenRectangles" presStyleCnt="0"/>
      <dgm:spPr/>
    </dgm:pt>
    <dgm:pt modelId="{4E2234B4-38FA-4C44-AA22-5BFB6D09E05B}" type="pres">
      <dgm:prSet presAssocID="{F0C7924A-9416-504D-914D-6AEA1606D9D6}" presName="parentLin" presStyleCnt="0"/>
      <dgm:spPr/>
    </dgm:pt>
    <dgm:pt modelId="{31D8825A-A04F-4D4D-A425-E3897D04D5D2}" type="pres">
      <dgm:prSet presAssocID="{F0C7924A-9416-504D-914D-6AEA1606D9D6}" presName="parentLeftMargin" presStyleLbl="node1" presStyleIdx="1" presStyleCnt="4"/>
      <dgm:spPr/>
    </dgm:pt>
    <dgm:pt modelId="{4C792748-8593-C84F-A93C-7031E541CB02}" type="pres">
      <dgm:prSet presAssocID="{F0C7924A-9416-504D-914D-6AEA1606D9D6}" presName="parentText" presStyleLbl="node1" presStyleIdx="2" presStyleCnt="4">
        <dgm:presLayoutVars>
          <dgm:chMax val="0"/>
          <dgm:bulletEnabled val="1"/>
        </dgm:presLayoutVars>
      </dgm:prSet>
      <dgm:spPr/>
    </dgm:pt>
    <dgm:pt modelId="{081D78AB-F643-804F-A239-B31F21650296}" type="pres">
      <dgm:prSet presAssocID="{F0C7924A-9416-504D-914D-6AEA1606D9D6}" presName="negativeSpace" presStyleCnt="0"/>
      <dgm:spPr/>
    </dgm:pt>
    <dgm:pt modelId="{5120D131-179F-9D4D-AD1C-0EB7BE8875E1}" type="pres">
      <dgm:prSet presAssocID="{F0C7924A-9416-504D-914D-6AEA1606D9D6}" presName="childText" presStyleLbl="conFgAcc1" presStyleIdx="2" presStyleCnt="4">
        <dgm:presLayoutVars>
          <dgm:bulletEnabled val="1"/>
        </dgm:presLayoutVars>
      </dgm:prSet>
      <dgm:spPr/>
    </dgm:pt>
    <dgm:pt modelId="{F2AD70EF-E986-F74B-881E-2DEA829B4BAE}" type="pres">
      <dgm:prSet presAssocID="{F5C3D010-46F5-6E4F-B7A9-EC207540F58A}" presName="spaceBetweenRectangles" presStyleCnt="0"/>
      <dgm:spPr/>
    </dgm:pt>
    <dgm:pt modelId="{2641380A-7384-804A-82C6-FF13664DFCD9}" type="pres">
      <dgm:prSet presAssocID="{1F99D588-BDDD-084F-A7E0-FD743A5AF134}" presName="parentLin" presStyleCnt="0"/>
      <dgm:spPr/>
    </dgm:pt>
    <dgm:pt modelId="{E949D550-A31A-ED49-A2FE-B3FFE04E1F4A}" type="pres">
      <dgm:prSet presAssocID="{1F99D588-BDDD-084F-A7E0-FD743A5AF134}" presName="parentLeftMargin" presStyleLbl="node1" presStyleIdx="2" presStyleCnt="4"/>
      <dgm:spPr/>
    </dgm:pt>
    <dgm:pt modelId="{514BBFB0-C2F0-9746-B8BF-A650F5D897BE}" type="pres">
      <dgm:prSet presAssocID="{1F99D588-BDDD-084F-A7E0-FD743A5AF134}" presName="parentText" presStyleLbl="node1" presStyleIdx="3" presStyleCnt="4">
        <dgm:presLayoutVars>
          <dgm:chMax val="0"/>
          <dgm:bulletEnabled val="1"/>
        </dgm:presLayoutVars>
      </dgm:prSet>
      <dgm:spPr/>
    </dgm:pt>
    <dgm:pt modelId="{44C933BC-18F8-474E-B2A2-34F51B8D92C2}" type="pres">
      <dgm:prSet presAssocID="{1F99D588-BDDD-084F-A7E0-FD743A5AF134}" presName="negativeSpace" presStyleCnt="0"/>
      <dgm:spPr/>
    </dgm:pt>
    <dgm:pt modelId="{5453DF1A-53EC-1F43-8329-EFDF50AA0F82}" type="pres">
      <dgm:prSet presAssocID="{1F99D588-BDDD-084F-A7E0-FD743A5AF134}" presName="childText" presStyleLbl="conFgAcc1" presStyleIdx="3" presStyleCnt="4">
        <dgm:presLayoutVars>
          <dgm:bulletEnabled val="1"/>
        </dgm:presLayoutVars>
      </dgm:prSet>
      <dgm:spPr/>
    </dgm:pt>
  </dgm:ptLst>
  <dgm:cxnLst>
    <dgm:cxn modelId="{98AA6E04-C750-6048-A86E-BD9C6AF8EB92}" srcId="{70BABF7B-9A05-4D8B-962D-C79DF5AFA5F2}" destId="{1F99D588-BDDD-084F-A7E0-FD743A5AF134}" srcOrd="3" destOrd="0" parTransId="{7C7F7C59-AFF6-A341-81AD-931045C4317D}" sibTransId="{8B09A8B1-C63B-284F-8B92-10E81734A72D}"/>
    <dgm:cxn modelId="{88477D09-A5A3-BB41-B962-4381BB71DCBB}" type="presOf" srcId="{76321740-9B01-ED49-8ACC-851B2E302FD8}" destId="{5120D131-179F-9D4D-AD1C-0EB7BE8875E1}" srcOrd="0" destOrd="1" presId="urn:microsoft.com/office/officeart/2005/8/layout/list1"/>
    <dgm:cxn modelId="{2B7DDC0B-AAB0-2F40-915F-21A32F611EEA}" type="presOf" srcId="{EACA6F49-BF36-B64A-A4F5-251E04EAC64B}" destId="{BED1E481-973E-F440-8CF0-1622B4EA4046}" srcOrd="0" destOrd="1" presId="urn:microsoft.com/office/officeart/2005/8/layout/list1"/>
    <dgm:cxn modelId="{EEEF010C-C271-9F41-807A-7587B27DCEA4}" type="presOf" srcId="{70BABF7B-9A05-4D8B-962D-C79DF5AFA5F2}" destId="{02A94410-024C-BF40-A891-E4DA593F37EF}" srcOrd="0" destOrd="0" presId="urn:microsoft.com/office/officeart/2005/8/layout/list1"/>
    <dgm:cxn modelId="{2444EB0D-277F-AF4C-90FB-9894F28E2B5A}" type="presOf" srcId="{9FF55017-90CE-694A-B226-ED64A586B462}" destId="{5453DF1A-53EC-1F43-8329-EFDF50AA0F82}" srcOrd="0" destOrd="1" presId="urn:microsoft.com/office/officeart/2005/8/layout/list1"/>
    <dgm:cxn modelId="{24EEC112-0930-2E4B-958B-18AE90E79B1E}" srcId="{F0C7924A-9416-504D-914D-6AEA1606D9D6}" destId="{76321740-9B01-ED49-8ACC-851B2E302FD8}" srcOrd="1" destOrd="0" parTransId="{B5B64C94-1F9A-3841-A729-EFC75F1F0912}" sibTransId="{641B47E3-F0C0-0B45-9739-189749CE1FD4}"/>
    <dgm:cxn modelId="{6DF2B014-8F3C-8F4C-9CC5-410A8693563D}" type="presOf" srcId="{F0C7924A-9416-504D-914D-6AEA1606D9D6}" destId="{4C792748-8593-C84F-A93C-7031E541CB02}" srcOrd="1" destOrd="0" presId="urn:microsoft.com/office/officeart/2005/8/layout/list1"/>
    <dgm:cxn modelId="{32F4BD17-A9C0-D54C-A47C-3ABF521B244E}" srcId="{F0C7924A-9416-504D-914D-6AEA1606D9D6}" destId="{47CA1E41-E6CB-C94A-87CB-279C187B2862}" srcOrd="0" destOrd="0" parTransId="{28FC5273-3FCE-A04F-883C-0CECC27352E5}" sibTransId="{D41B7D90-511A-614B-991C-E99F1E90DA6A}"/>
    <dgm:cxn modelId="{A0E4491E-5A73-A846-939D-28C834CEBF4F}" srcId="{94187DC9-5454-4DBE-A50D-B7E9D6C29802}" destId="{03284F88-83A8-6341-B6F0-02AD164944BB}" srcOrd="0" destOrd="0" parTransId="{B2E10365-77A5-C04C-9B2C-6A03B81C6B58}" sibTransId="{A5A9F31E-71B6-E64F-A10F-E642980F0F93}"/>
    <dgm:cxn modelId="{38776320-868B-7B4B-B65A-17380973E7DA}" type="presOf" srcId="{ECB18243-56DF-43BC-948C-521B773A1917}" destId="{7A244633-DE84-494D-BEEE-375391FA0306}" srcOrd="1" destOrd="0" presId="urn:microsoft.com/office/officeart/2005/8/layout/list1"/>
    <dgm:cxn modelId="{7FA96226-ED31-5949-9085-001C1437AD89}" type="presOf" srcId="{F754701B-BC14-AD49-B777-FD8A6EEB9C6F}" destId="{403D18A9-22DF-ED46-8696-53949AEC7513}" srcOrd="0" destOrd="0" presId="urn:microsoft.com/office/officeart/2005/8/layout/list1"/>
    <dgm:cxn modelId="{1C94B839-D1C3-6A4F-8C7E-222B45E062AC}" type="presOf" srcId="{1F99D588-BDDD-084F-A7E0-FD743A5AF134}" destId="{514BBFB0-C2F0-9746-B8BF-A650F5D897BE}" srcOrd="1" destOrd="0" presId="urn:microsoft.com/office/officeart/2005/8/layout/list1"/>
    <dgm:cxn modelId="{C5719342-FAB9-1D4A-8F7D-AF87A8624306}" type="presOf" srcId="{47CA1E41-E6CB-C94A-87CB-279C187B2862}" destId="{5120D131-179F-9D4D-AD1C-0EB7BE8875E1}" srcOrd="0" destOrd="0" presId="urn:microsoft.com/office/officeart/2005/8/layout/list1"/>
    <dgm:cxn modelId="{531AA650-6682-4A41-AE72-C27CEB504AE3}" srcId="{70BABF7B-9A05-4D8B-962D-C79DF5AFA5F2}" destId="{F0C7924A-9416-504D-914D-6AEA1606D9D6}" srcOrd="2" destOrd="0" parTransId="{6BCEFB73-6494-1045-AE84-5C7484061A78}" sibTransId="{F5C3D010-46F5-6E4F-B7A9-EC207540F58A}"/>
    <dgm:cxn modelId="{2B020466-D2E0-F14F-BA53-4C76E9D6B073}" srcId="{94187DC9-5454-4DBE-A50D-B7E9D6C29802}" destId="{EACA6F49-BF36-B64A-A4F5-251E04EAC64B}" srcOrd="1" destOrd="0" parTransId="{0A531209-6F52-B94B-8C5F-C1F6DF334C78}" sibTransId="{D8D59410-D972-2243-B0C9-82850AF70ECF}"/>
    <dgm:cxn modelId="{BBD8BA6E-1850-024E-A65D-AAD2300B02F6}" type="presOf" srcId="{1F99D588-BDDD-084F-A7E0-FD743A5AF134}" destId="{E949D550-A31A-ED49-A2FE-B3FFE04E1F4A}" srcOrd="0" destOrd="0" presId="urn:microsoft.com/office/officeart/2005/8/layout/list1"/>
    <dgm:cxn modelId="{3A857F70-C0F5-0E47-B792-2928FB059DD7}" srcId="{ECB18243-56DF-43BC-948C-521B773A1917}" destId="{F754701B-BC14-AD49-B777-FD8A6EEB9C6F}" srcOrd="0" destOrd="0" parTransId="{F77C02A0-9B53-314A-8439-D6E555C7C168}" sibTransId="{8A94E21B-8096-E347-B07F-04D253C95A75}"/>
    <dgm:cxn modelId="{4F98FC73-9B13-4046-B528-4F79625934EC}" type="presOf" srcId="{F0C7924A-9416-504D-914D-6AEA1606D9D6}" destId="{31D8825A-A04F-4D4D-A425-E3897D04D5D2}" srcOrd="0" destOrd="0" presId="urn:microsoft.com/office/officeart/2005/8/layout/list1"/>
    <dgm:cxn modelId="{B1CA0276-BE14-D442-ABCF-54289EF3533F}" srcId="{ECB18243-56DF-43BC-948C-521B773A1917}" destId="{DFA56FE5-0609-174E-863D-0B4D624CB939}" srcOrd="1" destOrd="0" parTransId="{5FD14BB2-4F64-6440-8BE0-3C9DD6C4E1E4}" sibTransId="{95229B8C-BB47-AC44-8C8F-3AA3429A4FFB}"/>
    <dgm:cxn modelId="{A779F683-D22E-7349-BDC4-A1381BA7C023}" type="presOf" srcId="{94187DC9-5454-4DBE-A50D-B7E9D6C29802}" destId="{63E78213-BE73-154C-8B95-3FC8ED660C72}" srcOrd="1" destOrd="0" presId="urn:microsoft.com/office/officeart/2005/8/layout/list1"/>
    <dgm:cxn modelId="{8CB53885-1D7D-4462-9364-2EE07EE80FBE}" srcId="{70BABF7B-9A05-4D8B-962D-C79DF5AFA5F2}" destId="{ECB18243-56DF-43BC-948C-521B773A1917}" srcOrd="0" destOrd="0" parTransId="{136DDD3C-5EB5-45D0-97CD-C30D5DB9EBC5}" sibTransId="{C64E70CB-3B88-4FDE-9D94-EB533EF1136E}"/>
    <dgm:cxn modelId="{8152ADB4-42C6-0541-96EA-2E9E0B42A746}" type="presOf" srcId="{03284F88-83A8-6341-B6F0-02AD164944BB}" destId="{BED1E481-973E-F440-8CF0-1622B4EA4046}" srcOrd="0" destOrd="0" presId="urn:microsoft.com/office/officeart/2005/8/layout/list1"/>
    <dgm:cxn modelId="{2F0E55BD-5864-C64D-9E36-AF6BED404677}" type="presOf" srcId="{5644A138-8563-DE46-A221-ECF42EE2F499}" destId="{5453DF1A-53EC-1F43-8329-EFDF50AA0F82}" srcOrd="0" destOrd="0" presId="urn:microsoft.com/office/officeart/2005/8/layout/list1"/>
    <dgm:cxn modelId="{668F64D5-0D2D-484D-B583-6B1C99DDC8FA}" type="presOf" srcId="{94187DC9-5454-4DBE-A50D-B7E9D6C29802}" destId="{4BA16218-D741-9243-9788-85AD6A0F5CCC}" srcOrd="0" destOrd="0" presId="urn:microsoft.com/office/officeart/2005/8/layout/list1"/>
    <dgm:cxn modelId="{0CE0B2DA-AF3C-0846-86D3-C5F274605520}" srcId="{1F99D588-BDDD-084F-A7E0-FD743A5AF134}" destId="{9FF55017-90CE-694A-B226-ED64A586B462}" srcOrd="1" destOrd="0" parTransId="{34AA1C5B-F37D-C94D-8880-735C36A69BA4}" sibTransId="{061C6B0C-EDC1-5445-9D42-03966D929E00}"/>
    <dgm:cxn modelId="{D5EB3FDF-670C-9944-992A-29DB28514974}" type="presOf" srcId="{ECB18243-56DF-43BC-948C-521B773A1917}" destId="{4FB43CAC-756D-2741-B03B-3F74FA074673}" srcOrd="0" destOrd="0" presId="urn:microsoft.com/office/officeart/2005/8/layout/list1"/>
    <dgm:cxn modelId="{A4EE91DF-C599-6248-854D-D92A8111B92E}" srcId="{1F99D588-BDDD-084F-A7E0-FD743A5AF134}" destId="{5644A138-8563-DE46-A221-ECF42EE2F499}" srcOrd="0" destOrd="0" parTransId="{6BCB3BA9-62ED-1044-9FCF-E33C004E9E60}" sibTransId="{FEFF8081-2ACB-3443-AAE0-D50DA4A6B92F}"/>
    <dgm:cxn modelId="{18CF94E3-E2CC-7347-89B8-5C4A29E53DCA}" type="presOf" srcId="{DFA56FE5-0609-174E-863D-0B4D624CB939}" destId="{403D18A9-22DF-ED46-8696-53949AEC7513}" srcOrd="0" destOrd="1" presId="urn:microsoft.com/office/officeart/2005/8/layout/list1"/>
    <dgm:cxn modelId="{A6141AEB-0A90-429C-AFCF-4BDE674ADCA7}" srcId="{70BABF7B-9A05-4D8B-962D-C79DF5AFA5F2}" destId="{94187DC9-5454-4DBE-A50D-B7E9D6C29802}" srcOrd="1" destOrd="0" parTransId="{CCB2246F-CBCE-4373-9066-F34C70265D6E}" sibTransId="{9DAE6CBC-C868-4AFC-9171-EAA8E4E55048}"/>
    <dgm:cxn modelId="{DAA751A9-4BD9-D442-8A54-900FE1082D3A}" type="presParOf" srcId="{02A94410-024C-BF40-A891-E4DA593F37EF}" destId="{5D5CA2D3-5EDC-3147-A3A7-02EE1F0A2237}" srcOrd="0" destOrd="0" presId="urn:microsoft.com/office/officeart/2005/8/layout/list1"/>
    <dgm:cxn modelId="{34DF035B-74AA-694C-A461-FEB439EDE8D3}" type="presParOf" srcId="{5D5CA2D3-5EDC-3147-A3A7-02EE1F0A2237}" destId="{4FB43CAC-756D-2741-B03B-3F74FA074673}" srcOrd="0" destOrd="0" presId="urn:microsoft.com/office/officeart/2005/8/layout/list1"/>
    <dgm:cxn modelId="{4F135058-4EE8-7142-BE0A-8F29F4C7585B}" type="presParOf" srcId="{5D5CA2D3-5EDC-3147-A3A7-02EE1F0A2237}" destId="{7A244633-DE84-494D-BEEE-375391FA0306}" srcOrd="1" destOrd="0" presId="urn:microsoft.com/office/officeart/2005/8/layout/list1"/>
    <dgm:cxn modelId="{05ED5CDF-6D7A-0947-847A-189E95ACEB83}" type="presParOf" srcId="{02A94410-024C-BF40-A891-E4DA593F37EF}" destId="{B582E1CB-27E2-704D-83D7-9C0EAF6CE5AB}" srcOrd="1" destOrd="0" presId="urn:microsoft.com/office/officeart/2005/8/layout/list1"/>
    <dgm:cxn modelId="{1051BCE7-BDC9-364D-9519-74BA9D4A9C29}" type="presParOf" srcId="{02A94410-024C-BF40-A891-E4DA593F37EF}" destId="{403D18A9-22DF-ED46-8696-53949AEC7513}" srcOrd="2" destOrd="0" presId="urn:microsoft.com/office/officeart/2005/8/layout/list1"/>
    <dgm:cxn modelId="{A8E1D81A-403A-D844-B200-C407F5FB2D1E}" type="presParOf" srcId="{02A94410-024C-BF40-A891-E4DA593F37EF}" destId="{20A6D314-23A1-0746-8136-855DDBBA2213}" srcOrd="3" destOrd="0" presId="urn:microsoft.com/office/officeart/2005/8/layout/list1"/>
    <dgm:cxn modelId="{ED055F23-6D51-824C-9DED-28C83F66D6B9}" type="presParOf" srcId="{02A94410-024C-BF40-A891-E4DA593F37EF}" destId="{5D0362D8-8ADA-0245-B76F-73583F35143E}" srcOrd="4" destOrd="0" presId="urn:microsoft.com/office/officeart/2005/8/layout/list1"/>
    <dgm:cxn modelId="{5E07E839-8BBC-7943-9D34-1EEA9F420588}" type="presParOf" srcId="{5D0362D8-8ADA-0245-B76F-73583F35143E}" destId="{4BA16218-D741-9243-9788-85AD6A0F5CCC}" srcOrd="0" destOrd="0" presId="urn:microsoft.com/office/officeart/2005/8/layout/list1"/>
    <dgm:cxn modelId="{4BD10E97-BF99-7647-B660-26F21E79FC62}" type="presParOf" srcId="{5D0362D8-8ADA-0245-B76F-73583F35143E}" destId="{63E78213-BE73-154C-8B95-3FC8ED660C72}" srcOrd="1" destOrd="0" presId="urn:microsoft.com/office/officeart/2005/8/layout/list1"/>
    <dgm:cxn modelId="{B4348D8D-CE1E-F249-BF32-A8594C74AFEC}" type="presParOf" srcId="{02A94410-024C-BF40-A891-E4DA593F37EF}" destId="{9BD84097-8032-754E-A7A4-6D27F9C1257E}" srcOrd="5" destOrd="0" presId="urn:microsoft.com/office/officeart/2005/8/layout/list1"/>
    <dgm:cxn modelId="{BFA93D1D-BD11-E24C-B3F8-1C838296ED41}" type="presParOf" srcId="{02A94410-024C-BF40-A891-E4DA593F37EF}" destId="{BED1E481-973E-F440-8CF0-1622B4EA4046}" srcOrd="6" destOrd="0" presId="urn:microsoft.com/office/officeart/2005/8/layout/list1"/>
    <dgm:cxn modelId="{356A7E46-ED63-5443-B7D6-DBACB41B3338}" type="presParOf" srcId="{02A94410-024C-BF40-A891-E4DA593F37EF}" destId="{F5BE7BF1-8285-8446-80B1-18C74B93A064}" srcOrd="7" destOrd="0" presId="urn:microsoft.com/office/officeart/2005/8/layout/list1"/>
    <dgm:cxn modelId="{9BD7A61E-2780-3445-854D-8E82DF131245}" type="presParOf" srcId="{02A94410-024C-BF40-A891-E4DA593F37EF}" destId="{4E2234B4-38FA-4C44-AA22-5BFB6D09E05B}" srcOrd="8" destOrd="0" presId="urn:microsoft.com/office/officeart/2005/8/layout/list1"/>
    <dgm:cxn modelId="{1D0A9CD2-8364-A84C-A3C7-B2BA4E2B1A8A}" type="presParOf" srcId="{4E2234B4-38FA-4C44-AA22-5BFB6D09E05B}" destId="{31D8825A-A04F-4D4D-A425-E3897D04D5D2}" srcOrd="0" destOrd="0" presId="urn:microsoft.com/office/officeart/2005/8/layout/list1"/>
    <dgm:cxn modelId="{74A43935-DA2A-BD4E-8417-A4D6DE5ABBA9}" type="presParOf" srcId="{4E2234B4-38FA-4C44-AA22-5BFB6D09E05B}" destId="{4C792748-8593-C84F-A93C-7031E541CB02}" srcOrd="1" destOrd="0" presId="urn:microsoft.com/office/officeart/2005/8/layout/list1"/>
    <dgm:cxn modelId="{973CF69A-4034-EE4A-A822-6331AE3A8805}" type="presParOf" srcId="{02A94410-024C-BF40-A891-E4DA593F37EF}" destId="{081D78AB-F643-804F-A239-B31F21650296}" srcOrd="9" destOrd="0" presId="urn:microsoft.com/office/officeart/2005/8/layout/list1"/>
    <dgm:cxn modelId="{8DEE5875-EE12-0047-906D-5D76C1945FC3}" type="presParOf" srcId="{02A94410-024C-BF40-A891-E4DA593F37EF}" destId="{5120D131-179F-9D4D-AD1C-0EB7BE8875E1}" srcOrd="10" destOrd="0" presId="urn:microsoft.com/office/officeart/2005/8/layout/list1"/>
    <dgm:cxn modelId="{B1959E64-9F49-C345-810C-EB66E95A0802}" type="presParOf" srcId="{02A94410-024C-BF40-A891-E4DA593F37EF}" destId="{F2AD70EF-E986-F74B-881E-2DEA829B4BAE}" srcOrd="11" destOrd="0" presId="urn:microsoft.com/office/officeart/2005/8/layout/list1"/>
    <dgm:cxn modelId="{596BC45E-736E-9B4B-9003-05DF824AEBB8}" type="presParOf" srcId="{02A94410-024C-BF40-A891-E4DA593F37EF}" destId="{2641380A-7384-804A-82C6-FF13664DFCD9}" srcOrd="12" destOrd="0" presId="urn:microsoft.com/office/officeart/2005/8/layout/list1"/>
    <dgm:cxn modelId="{2092FEBB-9259-A74D-90D3-4090BFAA2432}" type="presParOf" srcId="{2641380A-7384-804A-82C6-FF13664DFCD9}" destId="{E949D550-A31A-ED49-A2FE-B3FFE04E1F4A}" srcOrd="0" destOrd="0" presId="urn:microsoft.com/office/officeart/2005/8/layout/list1"/>
    <dgm:cxn modelId="{35FE7D2A-9A24-CE49-B4F8-395964C1F69F}" type="presParOf" srcId="{2641380A-7384-804A-82C6-FF13664DFCD9}" destId="{514BBFB0-C2F0-9746-B8BF-A650F5D897BE}" srcOrd="1" destOrd="0" presId="urn:microsoft.com/office/officeart/2005/8/layout/list1"/>
    <dgm:cxn modelId="{ED765962-F896-AE48-B4C0-7C7CF72D58F9}" type="presParOf" srcId="{02A94410-024C-BF40-A891-E4DA593F37EF}" destId="{44C933BC-18F8-474E-B2A2-34F51B8D92C2}" srcOrd="13" destOrd="0" presId="urn:microsoft.com/office/officeart/2005/8/layout/list1"/>
    <dgm:cxn modelId="{E55C11D5-7AFB-454C-A149-F8F3D28DCCA9}" type="presParOf" srcId="{02A94410-024C-BF40-A891-E4DA593F37EF}" destId="{5453DF1A-53EC-1F43-8329-EFDF50AA0F82}"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40F8A1F-3A81-174D-BADC-FA575F514ABD}" type="doc">
      <dgm:prSet loTypeId="urn:microsoft.com/office/officeart/2005/8/layout/list1" loCatId="list" qsTypeId="urn:microsoft.com/office/officeart/2005/8/quickstyle/simple1" qsCatId="simple" csTypeId="urn:microsoft.com/office/officeart/2005/8/colors/colorful5" csCatId="colorful" phldr="1"/>
      <dgm:spPr/>
      <dgm:t>
        <a:bodyPr/>
        <a:lstStyle/>
        <a:p>
          <a:endParaRPr lang="en-US"/>
        </a:p>
      </dgm:t>
    </dgm:pt>
    <dgm:pt modelId="{CF6A4F72-75F0-AF4C-B53C-C60848FCD84E}">
      <dgm:prSet phldrT="[Text]"/>
      <dgm:spPr/>
      <dgm:t>
        <a:bodyPr/>
        <a:lstStyle/>
        <a:p>
          <a:pPr rtl="0"/>
          <a:r>
            <a:rPr lang="en-US" dirty="0"/>
            <a:t>1. Data Analysis</a:t>
          </a:r>
        </a:p>
      </dgm:t>
    </dgm:pt>
    <dgm:pt modelId="{1CA384EE-AAC1-A145-8949-7AA621509CF2}" type="parTrans" cxnId="{886E306D-4F73-2E45-8FF2-B6B40E3258D3}">
      <dgm:prSet/>
      <dgm:spPr/>
      <dgm:t>
        <a:bodyPr/>
        <a:lstStyle/>
        <a:p>
          <a:endParaRPr lang="en-US"/>
        </a:p>
      </dgm:t>
    </dgm:pt>
    <dgm:pt modelId="{C5AE3BBC-9FE4-7946-9A44-9ADA100DC462}" type="sibTrans" cxnId="{886E306D-4F73-2E45-8FF2-B6B40E3258D3}">
      <dgm:prSet/>
      <dgm:spPr/>
      <dgm:t>
        <a:bodyPr/>
        <a:lstStyle/>
        <a:p>
          <a:endParaRPr lang="en-US"/>
        </a:p>
      </dgm:t>
    </dgm:pt>
    <dgm:pt modelId="{57F431CB-6F2D-4148-A01A-CB2C5672BD1A}">
      <dgm:prSet phldrT="[Text]"/>
      <dgm:spPr/>
      <dgm:t>
        <a:bodyPr/>
        <a:lstStyle/>
        <a:p>
          <a:pPr rtl="0"/>
          <a:r>
            <a:rPr lang="en-US"/>
            <a:t>Organize data</a:t>
          </a:r>
          <a:endParaRPr lang="en-US" dirty="0"/>
        </a:p>
      </dgm:t>
    </dgm:pt>
    <dgm:pt modelId="{A66850CF-1F06-7847-8363-7DC16BEB095F}" type="parTrans" cxnId="{84D3BEB5-784F-A54C-8B21-5853B4A3F1B0}">
      <dgm:prSet/>
      <dgm:spPr/>
      <dgm:t>
        <a:bodyPr/>
        <a:lstStyle/>
        <a:p>
          <a:endParaRPr lang="en-US"/>
        </a:p>
      </dgm:t>
    </dgm:pt>
    <dgm:pt modelId="{C447845F-2E95-0A48-8B1B-514EC7B442E2}" type="sibTrans" cxnId="{84D3BEB5-784F-A54C-8B21-5853B4A3F1B0}">
      <dgm:prSet/>
      <dgm:spPr/>
      <dgm:t>
        <a:bodyPr/>
        <a:lstStyle/>
        <a:p>
          <a:endParaRPr lang="en-US"/>
        </a:p>
      </dgm:t>
    </dgm:pt>
    <dgm:pt modelId="{0AEED04A-B9E4-704A-803B-E3C1226449FB}">
      <dgm:prSet phldrT="[Text]"/>
      <dgm:spPr/>
      <dgm:t>
        <a:bodyPr/>
        <a:lstStyle/>
        <a:p>
          <a:pPr rtl="0"/>
          <a:r>
            <a:rPr lang="en-US" dirty="0"/>
            <a:t>Understand patterns (if exist)</a:t>
          </a:r>
        </a:p>
      </dgm:t>
    </dgm:pt>
    <dgm:pt modelId="{22ED66B7-2044-C84C-B872-C6001214FAB5}" type="parTrans" cxnId="{85E36579-464F-B847-92CE-9511FE09FBD4}">
      <dgm:prSet/>
      <dgm:spPr/>
      <dgm:t>
        <a:bodyPr/>
        <a:lstStyle/>
        <a:p>
          <a:endParaRPr lang="en-US"/>
        </a:p>
      </dgm:t>
    </dgm:pt>
    <dgm:pt modelId="{F6CFBA79-0418-B342-9208-DEBE05D4E089}" type="sibTrans" cxnId="{85E36579-464F-B847-92CE-9511FE09FBD4}">
      <dgm:prSet/>
      <dgm:spPr/>
      <dgm:t>
        <a:bodyPr/>
        <a:lstStyle/>
        <a:p>
          <a:endParaRPr lang="en-US"/>
        </a:p>
      </dgm:t>
    </dgm:pt>
    <dgm:pt modelId="{3A7DC07D-34E8-9043-B8D6-8CCD156D3430}">
      <dgm:prSet phldrT="[Text]"/>
      <dgm:spPr/>
      <dgm:t>
        <a:bodyPr/>
        <a:lstStyle/>
        <a:p>
          <a:pPr>
            <a:lnSpc>
              <a:spcPct val="100000"/>
            </a:lnSpc>
          </a:pPr>
          <a:r>
            <a:rPr lang="en-US" dirty="0"/>
            <a:t>2. learning prediction function</a:t>
          </a:r>
        </a:p>
      </dgm:t>
    </dgm:pt>
    <dgm:pt modelId="{E598D5CC-BF78-464D-9EE8-C6DEC5F9CAA8}" type="parTrans" cxnId="{465AC845-5B13-D745-9408-14ABEC053FDD}">
      <dgm:prSet/>
      <dgm:spPr/>
      <dgm:t>
        <a:bodyPr/>
        <a:lstStyle/>
        <a:p>
          <a:endParaRPr lang="en-US"/>
        </a:p>
      </dgm:t>
    </dgm:pt>
    <dgm:pt modelId="{7FC3048F-5276-4E45-9F0C-3421F469CFDD}" type="sibTrans" cxnId="{465AC845-5B13-D745-9408-14ABEC053FDD}">
      <dgm:prSet/>
      <dgm:spPr/>
      <dgm:t>
        <a:bodyPr/>
        <a:lstStyle/>
        <a:p>
          <a:endParaRPr lang="en-US"/>
        </a:p>
      </dgm:t>
    </dgm:pt>
    <dgm:pt modelId="{315180E3-FF78-8148-A869-D648849F8535}">
      <dgm:prSet phldrT="[Text]"/>
      <dgm:spPr/>
      <dgm:t>
        <a:bodyPr/>
        <a:lstStyle/>
        <a:p>
          <a:pPr rtl="0"/>
          <a:r>
            <a:rPr lang="en-US"/>
            <a:t>learn the historical data and create probability function to estimate expected value of actions</a:t>
          </a:r>
          <a:endParaRPr lang="en-US" dirty="0"/>
        </a:p>
      </dgm:t>
    </dgm:pt>
    <dgm:pt modelId="{DF7A4A38-468B-C048-BCFD-7111F664EDDE}" type="parTrans" cxnId="{FBF07E71-472F-EB46-A83F-AE73E1262F62}">
      <dgm:prSet/>
      <dgm:spPr/>
      <dgm:t>
        <a:bodyPr/>
        <a:lstStyle/>
        <a:p>
          <a:endParaRPr lang="en-US"/>
        </a:p>
      </dgm:t>
    </dgm:pt>
    <dgm:pt modelId="{86E00DAC-796F-C746-89EE-DD2841BAA898}" type="sibTrans" cxnId="{FBF07E71-472F-EB46-A83F-AE73E1262F62}">
      <dgm:prSet/>
      <dgm:spPr/>
      <dgm:t>
        <a:bodyPr/>
        <a:lstStyle/>
        <a:p>
          <a:endParaRPr lang="en-US"/>
        </a:p>
      </dgm:t>
    </dgm:pt>
    <dgm:pt modelId="{A2E3A2DB-E358-4B4D-9F40-82EB99B02DB4}">
      <dgm:prSet phldrT="[Text]"/>
      <dgm:spPr/>
      <dgm:t>
        <a:bodyPr/>
        <a:lstStyle/>
        <a:p>
          <a:pPr>
            <a:lnSpc>
              <a:spcPct val="100000"/>
            </a:lnSpc>
          </a:pPr>
          <a:r>
            <a:rPr lang="en-US" dirty="0"/>
            <a:t>3. Deterministic solver</a:t>
          </a:r>
        </a:p>
      </dgm:t>
    </dgm:pt>
    <dgm:pt modelId="{48E395C1-C42F-E94F-8002-435ADC2B9930}" type="parTrans" cxnId="{DA47F014-B37E-0946-8852-16B5B3B84246}">
      <dgm:prSet/>
      <dgm:spPr/>
      <dgm:t>
        <a:bodyPr/>
        <a:lstStyle/>
        <a:p>
          <a:endParaRPr lang="en-US"/>
        </a:p>
      </dgm:t>
    </dgm:pt>
    <dgm:pt modelId="{FA368ECF-36D7-2947-901A-DC7497D4346E}" type="sibTrans" cxnId="{DA47F014-B37E-0946-8852-16B5B3B84246}">
      <dgm:prSet/>
      <dgm:spPr/>
      <dgm:t>
        <a:bodyPr/>
        <a:lstStyle/>
        <a:p>
          <a:endParaRPr lang="en-US"/>
        </a:p>
      </dgm:t>
    </dgm:pt>
    <dgm:pt modelId="{39D8D53A-72DF-8845-8954-C737D5177926}">
      <dgm:prSet phldrT="[Text]"/>
      <dgm:spPr/>
      <dgm:t>
        <a:bodyPr/>
        <a:lstStyle/>
        <a:p>
          <a:pPr rtl="0"/>
          <a:r>
            <a:rPr lang="en-US"/>
            <a:t>Find solver for calculating expected value of deterministic runs</a:t>
          </a:r>
          <a:endParaRPr lang="en-US" dirty="0"/>
        </a:p>
      </dgm:t>
    </dgm:pt>
    <dgm:pt modelId="{BF139FFC-C49E-EE4F-9AD9-6B56F64A05AE}" type="parTrans" cxnId="{B942C750-6600-5E45-8D53-D7B3710023C7}">
      <dgm:prSet/>
      <dgm:spPr/>
      <dgm:t>
        <a:bodyPr/>
        <a:lstStyle/>
        <a:p>
          <a:endParaRPr lang="en-US"/>
        </a:p>
      </dgm:t>
    </dgm:pt>
    <dgm:pt modelId="{6A9F9B45-8BBD-6B40-A919-4A791EF52670}" type="sibTrans" cxnId="{B942C750-6600-5E45-8D53-D7B3710023C7}">
      <dgm:prSet/>
      <dgm:spPr/>
      <dgm:t>
        <a:bodyPr/>
        <a:lstStyle/>
        <a:p>
          <a:endParaRPr lang="en-US"/>
        </a:p>
      </dgm:t>
    </dgm:pt>
    <dgm:pt modelId="{3342620F-C9D9-3943-8F79-06539C6CFC77}">
      <dgm:prSet phldrT="[Text]"/>
      <dgm:spPr/>
      <dgm:t>
        <a:bodyPr/>
        <a:lstStyle/>
        <a:p>
          <a:pPr>
            <a:lnSpc>
              <a:spcPct val="100000"/>
            </a:lnSpc>
          </a:pPr>
          <a:r>
            <a:rPr lang="en-US" dirty="0"/>
            <a:t>4.  anticipatory algorithm</a:t>
          </a:r>
        </a:p>
      </dgm:t>
    </dgm:pt>
    <dgm:pt modelId="{58E6088E-48CF-2A4A-A7BD-3A9E1C640362}" type="parTrans" cxnId="{0C968639-8BFA-D645-BA85-672B57CA8786}">
      <dgm:prSet/>
      <dgm:spPr/>
      <dgm:t>
        <a:bodyPr/>
        <a:lstStyle/>
        <a:p>
          <a:endParaRPr lang="en-US"/>
        </a:p>
      </dgm:t>
    </dgm:pt>
    <dgm:pt modelId="{9E4CF63F-1D71-DF4A-B2DE-D0A2AE282E2C}" type="sibTrans" cxnId="{0C968639-8BFA-D645-BA85-672B57CA8786}">
      <dgm:prSet/>
      <dgm:spPr/>
      <dgm:t>
        <a:bodyPr/>
        <a:lstStyle/>
        <a:p>
          <a:endParaRPr lang="en-US"/>
        </a:p>
      </dgm:t>
    </dgm:pt>
    <dgm:pt modelId="{321BA51C-AE08-9F4C-95D8-031EA851FACA}">
      <dgm:prSet phldrT="[Text]"/>
      <dgm:spPr/>
      <dgm:t>
        <a:bodyPr/>
        <a:lstStyle/>
        <a:p>
          <a:pPr>
            <a:lnSpc>
              <a:spcPct val="100000"/>
            </a:lnSpc>
          </a:pPr>
          <a:r>
            <a:rPr lang="en-US" dirty="0"/>
            <a:t>5. Accelerate run time</a:t>
          </a:r>
        </a:p>
      </dgm:t>
    </dgm:pt>
    <dgm:pt modelId="{F63A6E28-3D50-5949-8751-84AC848CC7D0}" type="parTrans" cxnId="{4982F3F2-6862-2943-90B8-4331D9C6A9CC}">
      <dgm:prSet/>
      <dgm:spPr/>
      <dgm:t>
        <a:bodyPr/>
        <a:lstStyle/>
        <a:p>
          <a:endParaRPr lang="en-US"/>
        </a:p>
      </dgm:t>
    </dgm:pt>
    <dgm:pt modelId="{F50CE166-8CCB-FB4B-BF1B-39719F3A1D2C}" type="sibTrans" cxnId="{4982F3F2-6862-2943-90B8-4331D9C6A9CC}">
      <dgm:prSet/>
      <dgm:spPr/>
      <dgm:t>
        <a:bodyPr/>
        <a:lstStyle/>
        <a:p>
          <a:endParaRPr lang="en-US"/>
        </a:p>
      </dgm:t>
    </dgm:pt>
    <dgm:pt modelId="{8E72DA74-B424-6C4F-AD25-1388A96D8CD2}">
      <dgm:prSet phldrT="[Text]"/>
      <dgm:spPr/>
      <dgm:t>
        <a:bodyPr/>
        <a:lstStyle/>
        <a:p>
          <a:r>
            <a:rPr lang="en-US"/>
            <a:t>run anticipatory algorithm and compare to baselines</a:t>
          </a:r>
        </a:p>
      </dgm:t>
    </dgm:pt>
    <dgm:pt modelId="{86FE55DF-85D7-7447-8902-10A67551A4A6}" type="parTrans" cxnId="{A38AC0AD-068D-414C-8460-3D1FB007A203}">
      <dgm:prSet/>
      <dgm:spPr/>
      <dgm:t>
        <a:bodyPr/>
        <a:lstStyle/>
        <a:p>
          <a:endParaRPr lang="en-US"/>
        </a:p>
      </dgm:t>
    </dgm:pt>
    <dgm:pt modelId="{DA997DAC-8ABD-E04D-9325-D6842ACCE413}" type="sibTrans" cxnId="{A38AC0AD-068D-414C-8460-3D1FB007A203}">
      <dgm:prSet/>
      <dgm:spPr/>
      <dgm:t>
        <a:bodyPr/>
        <a:lstStyle/>
        <a:p>
          <a:endParaRPr lang="en-US"/>
        </a:p>
      </dgm:t>
    </dgm:pt>
    <dgm:pt modelId="{823E8C15-6BD6-5D4A-B5C5-667003CAE607}">
      <dgm:prSet phldrT="[Text]"/>
      <dgm:spPr/>
      <dgm:t>
        <a:bodyPr/>
        <a:lstStyle/>
        <a:p>
          <a:r>
            <a:rPr lang="en-US" dirty="0"/>
            <a:t>improve run time and run on large</a:t>
          </a:r>
          <a:r>
            <a:rPr lang="he-IL" dirty="0"/>
            <a:t>-</a:t>
          </a:r>
          <a:r>
            <a:rPr lang="en-US" dirty="0"/>
            <a:t>scale problems</a:t>
          </a:r>
        </a:p>
      </dgm:t>
    </dgm:pt>
    <dgm:pt modelId="{2F65E1F2-1739-134B-B40D-3CBF54739393}" type="parTrans" cxnId="{D1F37684-DF05-D847-ACDC-A7CB3A817F33}">
      <dgm:prSet/>
      <dgm:spPr/>
      <dgm:t>
        <a:bodyPr/>
        <a:lstStyle/>
        <a:p>
          <a:endParaRPr lang="en-US"/>
        </a:p>
      </dgm:t>
    </dgm:pt>
    <dgm:pt modelId="{09984E12-BD9F-C54A-BE72-43196812D0F3}" type="sibTrans" cxnId="{D1F37684-DF05-D847-ACDC-A7CB3A817F33}">
      <dgm:prSet/>
      <dgm:spPr/>
      <dgm:t>
        <a:bodyPr/>
        <a:lstStyle/>
        <a:p>
          <a:endParaRPr lang="en-US"/>
        </a:p>
      </dgm:t>
    </dgm:pt>
    <dgm:pt modelId="{59480F22-2EC4-5A43-AD53-2EF8C375F310}" type="pres">
      <dgm:prSet presAssocID="{740F8A1F-3A81-174D-BADC-FA575F514ABD}" presName="linear" presStyleCnt="0">
        <dgm:presLayoutVars>
          <dgm:dir/>
          <dgm:animLvl val="lvl"/>
          <dgm:resizeHandles val="exact"/>
        </dgm:presLayoutVars>
      </dgm:prSet>
      <dgm:spPr/>
    </dgm:pt>
    <dgm:pt modelId="{24FE42B5-BC46-B84B-BA23-0A891E712B75}" type="pres">
      <dgm:prSet presAssocID="{CF6A4F72-75F0-AF4C-B53C-C60848FCD84E}" presName="parentLin" presStyleCnt="0"/>
      <dgm:spPr/>
    </dgm:pt>
    <dgm:pt modelId="{0D438D92-C803-B940-9ACD-0ACC854BFA5E}" type="pres">
      <dgm:prSet presAssocID="{CF6A4F72-75F0-AF4C-B53C-C60848FCD84E}" presName="parentLeftMargin" presStyleLbl="node1" presStyleIdx="0" presStyleCnt="5"/>
      <dgm:spPr/>
    </dgm:pt>
    <dgm:pt modelId="{F29FBD15-C4A8-804D-86A0-A7C7D6D612B0}" type="pres">
      <dgm:prSet presAssocID="{CF6A4F72-75F0-AF4C-B53C-C60848FCD84E}" presName="parentText" presStyleLbl="node1" presStyleIdx="0" presStyleCnt="5">
        <dgm:presLayoutVars>
          <dgm:chMax val="0"/>
          <dgm:bulletEnabled val="1"/>
        </dgm:presLayoutVars>
      </dgm:prSet>
      <dgm:spPr/>
    </dgm:pt>
    <dgm:pt modelId="{26837D13-77E1-CF47-BCFF-8D07DED9DCFD}" type="pres">
      <dgm:prSet presAssocID="{CF6A4F72-75F0-AF4C-B53C-C60848FCD84E}" presName="negativeSpace" presStyleCnt="0"/>
      <dgm:spPr/>
    </dgm:pt>
    <dgm:pt modelId="{7EAA407F-05F9-0244-A9BA-EEF7E7BBEA70}" type="pres">
      <dgm:prSet presAssocID="{CF6A4F72-75F0-AF4C-B53C-C60848FCD84E}" presName="childText" presStyleLbl="conFgAcc1" presStyleIdx="0" presStyleCnt="5">
        <dgm:presLayoutVars>
          <dgm:bulletEnabled val="1"/>
        </dgm:presLayoutVars>
      </dgm:prSet>
      <dgm:spPr/>
    </dgm:pt>
    <dgm:pt modelId="{5C986AB3-6DFF-F245-8C34-AFAB857836F8}" type="pres">
      <dgm:prSet presAssocID="{C5AE3BBC-9FE4-7946-9A44-9ADA100DC462}" presName="spaceBetweenRectangles" presStyleCnt="0"/>
      <dgm:spPr/>
    </dgm:pt>
    <dgm:pt modelId="{96C3FF3C-BB37-8C4C-BFB6-8F9008CF61AF}" type="pres">
      <dgm:prSet presAssocID="{3A7DC07D-34E8-9043-B8D6-8CCD156D3430}" presName="parentLin" presStyleCnt="0"/>
      <dgm:spPr/>
    </dgm:pt>
    <dgm:pt modelId="{A8DF95B7-A473-2547-B408-DC2B7365A506}" type="pres">
      <dgm:prSet presAssocID="{3A7DC07D-34E8-9043-B8D6-8CCD156D3430}" presName="parentLeftMargin" presStyleLbl="node1" presStyleIdx="0" presStyleCnt="5"/>
      <dgm:spPr/>
    </dgm:pt>
    <dgm:pt modelId="{C9424555-94AC-D947-B315-6EA3FFB01315}" type="pres">
      <dgm:prSet presAssocID="{3A7DC07D-34E8-9043-B8D6-8CCD156D3430}" presName="parentText" presStyleLbl="node1" presStyleIdx="1" presStyleCnt="5">
        <dgm:presLayoutVars>
          <dgm:chMax val="0"/>
          <dgm:bulletEnabled val="1"/>
        </dgm:presLayoutVars>
      </dgm:prSet>
      <dgm:spPr/>
    </dgm:pt>
    <dgm:pt modelId="{5B6C594A-4271-5241-8E32-563F2327F1EE}" type="pres">
      <dgm:prSet presAssocID="{3A7DC07D-34E8-9043-B8D6-8CCD156D3430}" presName="negativeSpace" presStyleCnt="0"/>
      <dgm:spPr/>
    </dgm:pt>
    <dgm:pt modelId="{7BE99971-60BB-9946-B63F-3604D23BCDDB}" type="pres">
      <dgm:prSet presAssocID="{3A7DC07D-34E8-9043-B8D6-8CCD156D3430}" presName="childText" presStyleLbl="conFgAcc1" presStyleIdx="1" presStyleCnt="5">
        <dgm:presLayoutVars>
          <dgm:bulletEnabled val="1"/>
        </dgm:presLayoutVars>
      </dgm:prSet>
      <dgm:spPr/>
    </dgm:pt>
    <dgm:pt modelId="{4A4E1308-3481-BC48-AB1F-0A3EA2D8C52E}" type="pres">
      <dgm:prSet presAssocID="{7FC3048F-5276-4E45-9F0C-3421F469CFDD}" presName="spaceBetweenRectangles" presStyleCnt="0"/>
      <dgm:spPr/>
    </dgm:pt>
    <dgm:pt modelId="{6406280C-DC42-F942-AA34-FF866461CE2A}" type="pres">
      <dgm:prSet presAssocID="{A2E3A2DB-E358-4B4D-9F40-82EB99B02DB4}" presName="parentLin" presStyleCnt="0"/>
      <dgm:spPr/>
    </dgm:pt>
    <dgm:pt modelId="{53AA8A1C-63C4-9B46-B39F-9221C74BFB0E}" type="pres">
      <dgm:prSet presAssocID="{A2E3A2DB-E358-4B4D-9F40-82EB99B02DB4}" presName="parentLeftMargin" presStyleLbl="node1" presStyleIdx="1" presStyleCnt="5"/>
      <dgm:spPr/>
    </dgm:pt>
    <dgm:pt modelId="{43C13CBD-B89A-474F-BF64-1EDAB65AA4F5}" type="pres">
      <dgm:prSet presAssocID="{A2E3A2DB-E358-4B4D-9F40-82EB99B02DB4}" presName="parentText" presStyleLbl="node1" presStyleIdx="2" presStyleCnt="5">
        <dgm:presLayoutVars>
          <dgm:chMax val="0"/>
          <dgm:bulletEnabled val="1"/>
        </dgm:presLayoutVars>
      </dgm:prSet>
      <dgm:spPr/>
    </dgm:pt>
    <dgm:pt modelId="{A8C86CF2-BAD1-5F47-B6C0-10D8005F4EC2}" type="pres">
      <dgm:prSet presAssocID="{A2E3A2DB-E358-4B4D-9F40-82EB99B02DB4}" presName="negativeSpace" presStyleCnt="0"/>
      <dgm:spPr/>
    </dgm:pt>
    <dgm:pt modelId="{EA6855DC-ADB1-AC47-BA34-AB8244F6EC36}" type="pres">
      <dgm:prSet presAssocID="{A2E3A2DB-E358-4B4D-9F40-82EB99B02DB4}" presName="childText" presStyleLbl="conFgAcc1" presStyleIdx="2" presStyleCnt="5">
        <dgm:presLayoutVars>
          <dgm:bulletEnabled val="1"/>
        </dgm:presLayoutVars>
      </dgm:prSet>
      <dgm:spPr/>
    </dgm:pt>
    <dgm:pt modelId="{92EBAA97-B64D-2342-B766-7736AF288B94}" type="pres">
      <dgm:prSet presAssocID="{FA368ECF-36D7-2947-901A-DC7497D4346E}" presName="spaceBetweenRectangles" presStyleCnt="0"/>
      <dgm:spPr/>
    </dgm:pt>
    <dgm:pt modelId="{DC793520-37AB-CD43-894B-1D0B7FD4F610}" type="pres">
      <dgm:prSet presAssocID="{3342620F-C9D9-3943-8F79-06539C6CFC77}" presName="parentLin" presStyleCnt="0"/>
      <dgm:spPr/>
    </dgm:pt>
    <dgm:pt modelId="{7733C0C4-92F1-3A44-BD32-446ACC238AD4}" type="pres">
      <dgm:prSet presAssocID="{3342620F-C9D9-3943-8F79-06539C6CFC77}" presName="parentLeftMargin" presStyleLbl="node1" presStyleIdx="2" presStyleCnt="5"/>
      <dgm:spPr/>
    </dgm:pt>
    <dgm:pt modelId="{F10FA879-ED39-1142-B88B-BE70D6AADE07}" type="pres">
      <dgm:prSet presAssocID="{3342620F-C9D9-3943-8F79-06539C6CFC77}" presName="parentText" presStyleLbl="node1" presStyleIdx="3" presStyleCnt="5">
        <dgm:presLayoutVars>
          <dgm:chMax val="0"/>
          <dgm:bulletEnabled val="1"/>
        </dgm:presLayoutVars>
      </dgm:prSet>
      <dgm:spPr/>
    </dgm:pt>
    <dgm:pt modelId="{9CCB03DE-875A-E14C-A167-15BA5E4C97AA}" type="pres">
      <dgm:prSet presAssocID="{3342620F-C9D9-3943-8F79-06539C6CFC77}" presName="negativeSpace" presStyleCnt="0"/>
      <dgm:spPr/>
    </dgm:pt>
    <dgm:pt modelId="{78846700-5D74-094F-BEEB-20013F68CCB3}" type="pres">
      <dgm:prSet presAssocID="{3342620F-C9D9-3943-8F79-06539C6CFC77}" presName="childText" presStyleLbl="conFgAcc1" presStyleIdx="3" presStyleCnt="5">
        <dgm:presLayoutVars>
          <dgm:bulletEnabled val="1"/>
        </dgm:presLayoutVars>
      </dgm:prSet>
      <dgm:spPr/>
    </dgm:pt>
    <dgm:pt modelId="{ECD01DC5-756D-E946-978C-F228DDE4FC8D}" type="pres">
      <dgm:prSet presAssocID="{9E4CF63F-1D71-DF4A-B2DE-D0A2AE282E2C}" presName="spaceBetweenRectangles" presStyleCnt="0"/>
      <dgm:spPr/>
    </dgm:pt>
    <dgm:pt modelId="{3442B046-A775-A84D-A89D-61CA680BE513}" type="pres">
      <dgm:prSet presAssocID="{321BA51C-AE08-9F4C-95D8-031EA851FACA}" presName="parentLin" presStyleCnt="0"/>
      <dgm:spPr/>
    </dgm:pt>
    <dgm:pt modelId="{89C72A94-F21B-C74F-9306-2282DB5D35E5}" type="pres">
      <dgm:prSet presAssocID="{321BA51C-AE08-9F4C-95D8-031EA851FACA}" presName="parentLeftMargin" presStyleLbl="node1" presStyleIdx="3" presStyleCnt="5"/>
      <dgm:spPr/>
    </dgm:pt>
    <dgm:pt modelId="{FBB39F47-AAFA-C143-BD4C-5990BC90CDF5}" type="pres">
      <dgm:prSet presAssocID="{321BA51C-AE08-9F4C-95D8-031EA851FACA}" presName="parentText" presStyleLbl="node1" presStyleIdx="4" presStyleCnt="5">
        <dgm:presLayoutVars>
          <dgm:chMax val="0"/>
          <dgm:bulletEnabled val="1"/>
        </dgm:presLayoutVars>
      </dgm:prSet>
      <dgm:spPr/>
    </dgm:pt>
    <dgm:pt modelId="{0030DFBF-885D-D64C-9305-839FE9F43AD8}" type="pres">
      <dgm:prSet presAssocID="{321BA51C-AE08-9F4C-95D8-031EA851FACA}" presName="negativeSpace" presStyleCnt="0"/>
      <dgm:spPr/>
    </dgm:pt>
    <dgm:pt modelId="{6B6D177B-70A1-9A4D-9C9C-57154FB7AB14}" type="pres">
      <dgm:prSet presAssocID="{321BA51C-AE08-9F4C-95D8-031EA851FACA}" presName="childText" presStyleLbl="conFgAcc1" presStyleIdx="4" presStyleCnt="5">
        <dgm:presLayoutVars>
          <dgm:bulletEnabled val="1"/>
        </dgm:presLayoutVars>
      </dgm:prSet>
      <dgm:spPr/>
    </dgm:pt>
  </dgm:ptLst>
  <dgm:cxnLst>
    <dgm:cxn modelId="{1D069212-61FE-324D-A986-0B1AC1C24600}" type="presOf" srcId="{8E72DA74-B424-6C4F-AD25-1388A96D8CD2}" destId="{78846700-5D74-094F-BEEB-20013F68CCB3}" srcOrd="0" destOrd="0" presId="urn:microsoft.com/office/officeart/2005/8/layout/list1"/>
    <dgm:cxn modelId="{DA47F014-B37E-0946-8852-16B5B3B84246}" srcId="{740F8A1F-3A81-174D-BADC-FA575F514ABD}" destId="{A2E3A2DB-E358-4B4D-9F40-82EB99B02DB4}" srcOrd="2" destOrd="0" parTransId="{48E395C1-C42F-E94F-8002-435ADC2B9930}" sibTransId="{FA368ECF-36D7-2947-901A-DC7497D4346E}"/>
    <dgm:cxn modelId="{0C968639-8BFA-D645-BA85-672B57CA8786}" srcId="{740F8A1F-3A81-174D-BADC-FA575F514ABD}" destId="{3342620F-C9D9-3943-8F79-06539C6CFC77}" srcOrd="3" destOrd="0" parTransId="{58E6088E-48CF-2A4A-A7BD-3A9E1C640362}" sibTransId="{9E4CF63F-1D71-DF4A-B2DE-D0A2AE282E2C}"/>
    <dgm:cxn modelId="{DD08AE39-C941-EF46-BCDC-110D50FD23FC}" type="presOf" srcId="{321BA51C-AE08-9F4C-95D8-031EA851FACA}" destId="{FBB39F47-AAFA-C143-BD4C-5990BC90CDF5}" srcOrd="1" destOrd="0" presId="urn:microsoft.com/office/officeart/2005/8/layout/list1"/>
    <dgm:cxn modelId="{A984083E-CD95-8048-875D-7D5E24F24BC6}" type="presOf" srcId="{3A7DC07D-34E8-9043-B8D6-8CCD156D3430}" destId="{C9424555-94AC-D947-B315-6EA3FFB01315}" srcOrd="1" destOrd="0" presId="urn:microsoft.com/office/officeart/2005/8/layout/list1"/>
    <dgm:cxn modelId="{465AC845-5B13-D745-9408-14ABEC053FDD}" srcId="{740F8A1F-3A81-174D-BADC-FA575F514ABD}" destId="{3A7DC07D-34E8-9043-B8D6-8CCD156D3430}" srcOrd="1" destOrd="0" parTransId="{E598D5CC-BF78-464D-9EE8-C6DEC5F9CAA8}" sibTransId="{7FC3048F-5276-4E45-9F0C-3421F469CFDD}"/>
    <dgm:cxn modelId="{D7D3244A-BF63-9245-B256-423437EEF5BD}" type="presOf" srcId="{57F431CB-6F2D-4148-A01A-CB2C5672BD1A}" destId="{7EAA407F-05F9-0244-A9BA-EEF7E7BBEA70}" srcOrd="0" destOrd="0" presId="urn:microsoft.com/office/officeart/2005/8/layout/list1"/>
    <dgm:cxn modelId="{B942C750-6600-5E45-8D53-D7B3710023C7}" srcId="{A2E3A2DB-E358-4B4D-9F40-82EB99B02DB4}" destId="{39D8D53A-72DF-8845-8954-C737D5177926}" srcOrd="0" destOrd="0" parTransId="{BF139FFC-C49E-EE4F-9AD9-6B56F64A05AE}" sibTransId="{6A9F9B45-8BBD-6B40-A919-4A791EF52670}"/>
    <dgm:cxn modelId="{886E306D-4F73-2E45-8FF2-B6B40E3258D3}" srcId="{740F8A1F-3A81-174D-BADC-FA575F514ABD}" destId="{CF6A4F72-75F0-AF4C-B53C-C60848FCD84E}" srcOrd="0" destOrd="0" parTransId="{1CA384EE-AAC1-A145-8949-7AA621509CF2}" sibTransId="{C5AE3BBC-9FE4-7946-9A44-9ADA100DC462}"/>
    <dgm:cxn modelId="{FBF07E71-472F-EB46-A83F-AE73E1262F62}" srcId="{3A7DC07D-34E8-9043-B8D6-8CCD156D3430}" destId="{315180E3-FF78-8148-A869-D648849F8535}" srcOrd="0" destOrd="0" parTransId="{DF7A4A38-468B-C048-BCFD-7111F664EDDE}" sibTransId="{86E00DAC-796F-C746-89EE-DD2841BAA898}"/>
    <dgm:cxn modelId="{85E36579-464F-B847-92CE-9511FE09FBD4}" srcId="{CF6A4F72-75F0-AF4C-B53C-C60848FCD84E}" destId="{0AEED04A-B9E4-704A-803B-E3C1226449FB}" srcOrd="1" destOrd="0" parTransId="{22ED66B7-2044-C84C-B872-C6001214FAB5}" sibTransId="{F6CFBA79-0418-B342-9208-DEBE05D4E089}"/>
    <dgm:cxn modelId="{338C4282-6FA3-5B4B-A919-EBA418D64439}" type="presOf" srcId="{A2E3A2DB-E358-4B4D-9F40-82EB99B02DB4}" destId="{53AA8A1C-63C4-9B46-B39F-9221C74BFB0E}" srcOrd="0" destOrd="0" presId="urn:microsoft.com/office/officeart/2005/8/layout/list1"/>
    <dgm:cxn modelId="{D1F37684-DF05-D847-ACDC-A7CB3A817F33}" srcId="{321BA51C-AE08-9F4C-95D8-031EA851FACA}" destId="{823E8C15-6BD6-5D4A-B5C5-667003CAE607}" srcOrd="0" destOrd="0" parTransId="{2F65E1F2-1739-134B-B40D-3CBF54739393}" sibTransId="{09984E12-BD9F-C54A-BE72-43196812D0F3}"/>
    <dgm:cxn modelId="{0DDB628D-B6C8-454F-BB90-6EB90D05C54F}" type="presOf" srcId="{CF6A4F72-75F0-AF4C-B53C-C60848FCD84E}" destId="{0D438D92-C803-B940-9ACD-0ACC854BFA5E}" srcOrd="0" destOrd="0" presId="urn:microsoft.com/office/officeart/2005/8/layout/list1"/>
    <dgm:cxn modelId="{F2A7B38E-9944-114D-AC69-29B9D9ECCD1D}" type="presOf" srcId="{321BA51C-AE08-9F4C-95D8-031EA851FACA}" destId="{89C72A94-F21B-C74F-9306-2282DB5D35E5}" srcOrd="0" destOrd="0" presId="urn:microsoft.com/office/officeart/2005/8/layout/list1"/>
    <dgm:cxn modelId="{3070238F-B7AB-3647-BFEB-3BB3E98BDE97}" type="presOf" srcId="{3342620F-C9D9-3943-8F79-06539C6CFC77}" destId="{F10FA879-ED39-1142-B88B-BE70D6AADE07}" srcOrd="1" destOrd="0" presId="urn:microsoft.com/office/officeart/2005/8/layout/list1"/>
    <dgm:cxn modelId="{6E7FE3A5-778B-B84F-ACFC-87F25BBF96A6}" type="presOf" srcId="{A2E3A2DB-E358-4B4D-9F40-82EB99B02DB4}" destId="{43C13CBD-B89A-474F-BF64-1EDAB65AA4F5}" srcOrd="1" destOrd="0" presId="urn:microsoft.com/office/officeart/2005/8/layout/list1"/>
    <dgm:cxn modelId="{A38AC0AD-068D-414C-8460-3D1FB007A203}" srcId="{3342620F-C9D9-3943-8F79-06539C6CFC77}" destId="{8E72DA74-B424-6C4F-AD25-1388A96D8CD2}" srcOrd="0" destOrd="0" parTransId="{86FE55DF-85D7-7447-8902-10A67551A4A6}" sibTransId="{DA997DAC-8ABD-E04D-9325-D6842ACCE413}"/>
    <dgm:cxn modelId="{84D3BEB5-784F-A54C-8B21-5853B4A3F1B0}" srcId="{CF6A4F72-75F0-AF4C-B53C-C60848FCD84E}" destId="{57F431CB-6F2D-4148-A01A-CB2C5672BD1A}" srcOrd="0" destOrd="0" parTransId="{A66850CF-1F06-7847-8363-7DC16BEB095F}" sibTransId="{C447845F-2E95-0A48-8B1B-514EC7B442E2}"/>
    <dgm:cxn modelId="{9B19DABD-A9DF-5A42-B6BC-53BC474DE6B1}" type="presOf" srcId="{CF6A4F72-75F0-AF4C-B53C-C60848FCD84E}" destId="{F29FBD15-C4A8-804D-86A0-A7C7D6D612B0}" srcOrd="1" destOrd="0" presId="urn:microsoft.com/office/officeart/2005/8/layout/list1"/>
    <dgm:cxn modelId="{BC155FC7-789D-1B4D-BD8A-57803FF6C7B4}" type="presOf" srcId="{823E8C15-6BD6-5D4A-B5C5-667003CAE607}" destId="{6B6D177B-70A1-9A4D-9C9C-57154FB7AB14}" srcOrd="0" destOrd="0" presId="urn:microsoft.com/office/officeart/2005/8/layout/list1"/>
    <dgm:cxn modelId="{FAC783D5-010E-B44C-AC93-41654D1158DA}" type="presOf" srcId="{740F8A1F-3A81-174D-BADC-FA575F514ABD}" destId="{59480F22-2EC4-5A43-AD53-2EF8C375F310}" srcOrd="0" destOrd="0" presId="urn:microsoft.com/office/officeart/2005/8/layout/list1"/>
    <dgm:cxn modelId="{F9DD16D9-DF0A-3C40-B82C-631E6E438751}" type="presOf" srcId="{315180E3-FF78-8148-A869-D648849F8535}" destId="{7BE99971-60BB-9946-B63F-3604D23BCDDB}" srcOrd="0" destOrd="0" presId="urn:microsoft.com/office/officeart/2005/8/layout/list1"/>
    <dgm:cxn modelId="{35B4A6E3-EB4D-0940-B372-E910782DD505}" type="presOf" srcId="{39D8D53A-72DF-8845-8954-C737D5177926}" destId="{EA6855DC-ADB1-AC47-BA34-AB8244F6EC36}" srcOrd="0" destOrd="0" presId="urn:microsoft.com/office/officeart/2005/8/layout/list1"/>
    <dgm:cxn modelId="{70AD18E4-80FA-5141-92B6-503195CA566D}" type="presOf" srcId="{3A7DC07D-34E8-9043-B8D6-8CCD156D3430}" destId="{A8DF95B7-A473-2547-B408-DC2B7365A506}" srcOrd="0" destOrd="0" presId="urn:microsoft.com/office/officeart/2005/8/layout/list1"/>
    <dgm:cxn modelId="{1A6A42E9-692E-7742-8E09-A0D1C6BB197A}" type="presOf" srcId="{0AEED04A-B9E4-704A-803B-E3C1226449FB}" destId="{7EAA407F-05F9-0244-A9BA-EEF7E7BBEA70}" srcOrd="0" destOrd="1" presId="urn:microsoft.com/office/officeart/2005/8/layout/list1"/>
    <dgm:cxn modelId="{4982F3F2-6862-2943-90B8-4331D9C6A9CC}" srcId="{740F8A1F-3A81-174D-BADC-FA575F514ABD}" destId="{321BA51C-AE08-9F4C-95D8-031EA851FACA}" srcOrd="4" destOrd="0" parTransId="{F63A6E28-3D50-5949-8751-84AC848CC7D0}" sibTransId="{F50CE166-8CCB-FB4B-BF1B-39719F3A1D2C}"/>
    <dgm:cxn modelId="{1ECA27FD-DD6A-3A48-9E4E-CA52A09EFA20}" type="presOf" srcId="{3342620F-C9D9-3943-8F79-06539C6CFC77}" destId="{7733C0C4-92F1-3A44-BD32-446ACC238AD4}" srcOrd="0" destOrd="0" presId="urn:microsoft.com/office/officeart/2005/8/layout/list1"/>
    <dgm:cxn modelId="{D55BC846-F433-244D-A698-DB6C55E84501}" type="presParOf" srcId="{59480F22-2EC4-5A43-AD53-2EF8C375F310}" destId="{24FE42B5-BC46-B84B-BA23-0A891E712B75}" srcOrd="0" destOrd="0" presId="urn:microsoft.com/office/officeart/2005/8/layout/list1"/>
    <dgm:cxn modelId="{1DE90CBE-DE76-FF4D-A05A-F040DA09D64C}" type="presParOf" srcId="{24FE42B5-BC46-B84B-BA23-0A891E712B75}" destId="{0D438D92-C803-B940-9ACD-0ACC854BFA5E}" srcOrd="0" destOrd="0" presId="urn:microsoft.com/office/officeart/2005/8/layout/list1"/>
    <dgm:cxn modelId="{70298EB1-BFF6-6F4F-A42E-DE3D4F87CA05}" type="presParOf" srcId="{24FE42B5-BC46-B84B-BA23-0A891E712B75}" destId="{F29FBD15-C4A8-804D-86A0-A7C7D6D612B0}" srcOrd="1" destOrd="0" presId="urn:microsoft.com/office/officeart/2005/8/layout/list1"/>
    <dgm:cxn modelId="{54EB9E17-CAE6-CC49-A1C7-459F22D94D46}" type="presParOf" srcId="{59480F22-2EC4-5A43-AD53-2EF8C375F310}" destId="{26837D13-77E1-CF47-BCFF-8D07DED9DCFD}" srcOrd="1" destOrd="0" presId="urn:microsoft.com/office/officeart/2005/8/layout/list1"/>
    <dgm:cxn modelId="{5C9FF202-3FED-B647-A282-243E9D7FC761}" type="presParOf" srcId="{59480F22-2EC4-5A43-AD53-2EF8C375F310}" destId="{7EAA407F-05F9-0244-A9BA-EEF7E7BBEA70}" srcOrd="2" destOrd="0" presId="urn:microsoft.com/office/officeart/2005/8/layout/list1"/>
    <dgm:cxn modelId="{AF21F1EF-8756-204D-BA44-CA166E012031}" type="presParOf" srcId="{59480F22-2EC4-5A43-AD53-2EF8C375F310}" destId="{5C986AB3-6DFF-F245-8C34-AFAB857836F8}" srcOrd="3" destOrd="0" presId="urn:microsoft.com/office/officeart/2005/8/layout/list1"/>
    <dgm:cxn modelId="{6E28CC65-9B53-CC46-B6C2-1733DCB4E4B1}" type="presParOf" srcId="{59480F22-2EC4-5A43-AD53-2EF8C375F310}" destId="{96C3FF3C-BB37-8C4C-BFB6-8F9008CF61AF}" srcOrd="4" destOrd="0" presId="urn:microsoft.com/office/officeart/2005/8/layout/list1"/>
    <dgm:cxn modelId="{1ED95496-5EBB-994B-9587-C279B916262F}" type="presParOf" srcId="{96C3FF3C-BB37-8C4C-BFB6-8F9008CF61AF}" destId="{A8DF95B7-A473-2547-B408-DC2B7365A506}" srcOrd="0" destOrd="0" presId="urn:microsoft.com/office/officeart/2005/8/layout/list1"/>
    <dgm:cxn modelId="{E0D44BB8-9CD1-434C-8FFA-C12F81D53AA0}" type="presParOf" srcId="{96C3FF3C-BB37-8C4C-BFB6-8F9008CF61AF}" destId="{C9424555-94AC-D947-B315-6EA3FFB01315}" srcOrd="1" destOrd="0" presId="urn:microsoft.com/office/officeart/2005/8/layout/list1"/>
    <dgm:cxn modelId="{A35D4417-6C13-794C-BABC-7789C5F3293D}" type="presParOf" srcId="{59480F22-2EC4-5A43-AD53-2EF8C375F310}" destId="{5B6C594A-4271-5241-8E32-563F2327F1EE}" srcOrd="5" destOrd="0" presId="urn:microsoft.com/office/officeart/2005/8/layout/list1"/>
    <dgm:cxn modelId="{CCF2C673-73A5-E940-A6C1-E49B18B8DAEA}" type="presParOf" srcId="{59480F22-2EC4-5A43-AD53-2EF8C375F310}" destId="{7BE99971-60BB-9946-B63F-3604D23BCDDB}" srcOrd="6" destOrd="0" presId="urn:microsoft.com/office/officeart/2005/8/layout/list1"/>
    <dgm:cxn modelId="{BF3B4CBA-CF25-664F-800E-9C4E12626920}" type="presParOf" srcId="{59480F22-2EC4-5A43-AD53-2EF8C375F310}" destId="{4A4E1308-3481-BC48-AB1F-0A3EA2D8C52E}" srcOrd="7" destOrd="0" presId="urn:microsoft.com/office/officeart/2005/8/layout/list1"/>
    <dgm:cxn modelId="{E8937281-7675-8F45-8DB7-8600C75B7418}" type="presParOf" srcId="{59480F22-2EC4-5A43-AD53-2EF8C375F310}" destId="{6406280C-DC42-F942-AA34-FF866461CE2A}" srcOrd="8" destOrd="0" presId="urn:microsoft.com/office/officeart/2005/8/layout/list1"/>
    <dgm:cxn modelId="{B1ADE0BC-2376-B34F-9C06-2F274CF9490C}" type="presParOf" srcId="{6406280C-DC42-F942-AA34-FF866461CE2A}" destId="{53AA8A1C-63C4-9B46-B39F-9221C74BFB0E}" srcOrd="0" destOrd="0" presId="urn:microsoft.com/office/officeart/2005/8/layout/list1"/>
    <dgm:cxn modelId="{13637306-5E13-354A-B875-8D2351E04CA3}" type="presParOf" srcId="{6406280C-DC42-F942-AA34-FF866461CE2A}" destId="{43C13CBD-B89A-474F-BF64-1EDAB65AA4F5}" srcOrd="1" destOrd="0" presId="urn:microsoft.com/office/officeart/2005/8/layout/list1"/>
    <dgm:cxn modelId="{53FB7A8A-7A96-7647-9172-922A5B4A3B89}" type="presParOf" srcId="{59480F22-2EC4-5A43-AD53-2EF8C375F310}" destId="{A8C86CF2-BAD1-5F47-B6C0-10D8005F4EC2}" srcOrd="9" destOrd="0" presId="urn:microsoft.com/office/officeart/2005/8/layout/list1"/>
    <dgm:cxn modelId="{C1B64B3D-C48C-E944-B8A2-59CCFABB6973}" type="presParOf" srcId="{59480F22-2EC4-5A43-AD53-2EF8C375F310}" destId="{EA6855DC-ADB1-AC47-BA34-AB8244F6EC36}" srcOrd="10" destOrd="0" presId="urn:microsoft.com/office/officeart/2005/8/layout/list1"/>
    <dgm:cxn modelId="{DB681375-CEF6-CE45-B3F0-D02EC9ECE5D9}" type="presParOf" srcId="{59480F22-2EC4-5A43-AD53-2EF8C375F310}" destId="{92EBAA97-B64D-2342-B766-7736AF288B94}" srcOrd="11" destOrd="0" presId="urn:microsoft.com/office/officeart/2005/8/layout/list1"/>
    <dgm:cxn modelId="{D03EBF35-E331-B544-BB44-B6A71B4517E5}" type="presParOf" srcId="{59480F22-2EC4-5A43-AD53-2EF8C375F310}" destId="{DC793520-37AB-CD43-894B-1D0B7FD4F610}" srcOrd="12" destOrd="0" presId="urn:microsoft.com/office/officeart/2005/8/layout/list1"/>
    <dgm:cxn modelId="{B3892AA8-2F9C-A442-9A4A-B219053D8741}" type="presParOf" srcId="{DC793520-37AB-CD43-894B-1D0B7FD4F610}" destId="{7733C0C4-92F1-3A44-BD32-446ACC238AD4}" srcOrd="0" destOrd="0" presId="urn:microsoft.com/office/officeart/2005/8/layout/list1"/>
    <dgm:cxn modelId="{D40DF720-0CBC-2448-87CE-A0AD454EC452}" type="presParOf" srcId="{DC793520-37AB-CD43-894B-1D0B7FD4F610}" destId="{F10FA879-ED39-1142-B88B-BE70D6AADE07}" srcOrd="1" destOrd="0" presId="urn:microsoft.com/office/officeart/2005/8/layout/list1"/>
    <dgm:cxn modelId="{09D0609F-3C58-924B-AA4B-77A393112518}" type="presParOf" srcId="{59480F22-2EC4-5A43-AD53-2EF8C375F310}" destId="{9CCB03DE-875A-E14C-A167-15BA5E4C97AA}" srcOrd="13" destOrd="0" presId="urn:microsoft.com/office/officeart/2005/8/layout/list1"/>
    <dgm:cxn modelId="{66672D0C-963B-D542-B610-1C82B2462C8C}" type="presParOf" srcId="{59480F22-2EC4-5A43-AD53-2EF8C375F310}" destId="{78846700-5D74-094F-BEEB-20013F68CCB3}" srcOrd="14" destOrd="0" presId="urn:microsoft.com/office/officeart/2005/8/layout/list1"/>
    <dgm:cxn modelId="{696C669E-3A34-3F41-9F9D-9BE690A982BB}" type="presParOf" srcId="{59480F22-2EC4-5A43-AD53-2EF8C375F310}" destId="{ECD01DC5-756D-E946-978C-F228DDE4FC8D}" srcOrd="15" destOrd="0" presId="urn:microsoft.com/office/officeart/2005/8/layout/list1"/>
    <dgm:cxn modelId="{9C531887-665F-9C4A-A43A-72C575726737}" type="presParOf" srcId="{59480F22-2EC4-5A43-AD53-2EF8C375F310}" destId="{3442B046-A775-A84D-A89D-61CA680BE513}" srcOrd="16" destOrd="0" presId="urn:microsoft.com/office/officeart/2005/8/layout/list1"/>
    <dgm:cxn modelId="{2E286E5D-F1EC-B04A-9A3C-BD341E82A679}" type="presParOf" srcId="{3442B046-A775-A84D-A89D-61CA680BE513}" destId="{89C72A94-F21B-C74F-9306-2282DB5D35E5}" srcOrd="0" destOrd="0" presId="urn:microsoft.com/office/officeart/2005/8/layout/list1"/>
    <dgm:cxn modelId="{80142749-A288-624B-A74D-079AA6B70CB7}" type="presParOf" srcId="{3442B046-A775-A84D-A89D-61CA680BE513}" destId="{FBB39F47-AAFA-C143-BD4C-5990BC90CDF5}" srcOrd="1" destOrd="0" presId="urn:microsoft.com/office/officeart/2005/8/layout/list1"/>
    <dgm:cxn modelId="{64642C83-623C-0C4F-AB0F-9B3706E04457}" type="presParOf" srcId="{59480F22-2EC4-5A43-AD53-2EF8C375F310}" destId="{0030DFBF-885D-D64C-9305-839FE9F43AD8}" srcOrd="17" destOrd="0" presId="urn:microsoft.com/office/officeart/2005/8/layout/list1"/>
    <dgm:cxn modelId="{927B5F1B-BE79-C942-9C46-6D72BE4A75D5}" type="presParOf" srcId="{59480F22-2EC4-5A43-AD53-2EF8C375F310}" destId="{6B6D177B-70A1-9A4D-9C9C-57154FB7AB14}" srcOrd="18"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99D7023-7D85-A84A-98B6-5E025E3BA946}" type="doc">
      <dgm:prSet loTypeId="urn:microsoft.com/office/officeart/2008/layout/VerticalCurvedList" loCatId="list" qsTypeId="urn:microsoft.com/office/officeart/2005/8/quickstyle/simple1" qsCatId="simple" csTypeId="urn:microsoft.com/office/officeart/2005/8/colors/colorful5" csCatId="colorful" phldr="1"/>
      <dgm:spPr/>
    </dgm:pt>
    <dgm:pt modelId="{35C31B1B-444C-134B-811A-76BE02F7D679}">
      <dgm:prSet phldrT="[Text]"/>
      <dgm:spPr/>
      <dgm:t>
        <a:bodyPr/>
        <a:lstStyle/>
        <a:p>
          <a:pPr rtl="0"/>
          <a:r>
            <a:rPr lang="en-US" dirty="0"/>
            <a:t>Grid Rotation</a:t>
          </a:r>
        </a:p>
      </dgm:t>
    </dgm:pt>
    <dgm:pt modelId="{3549C1D7-4AB8-A441-B492-8036CB2F9F1F}" type="parTrans" cxnId="{B66F5CEF-B92A-9A4F-82F9-07A98D554058}">
      <dgm:prSet/>
      <dgm:spPr/>
      <dgm:t>
        <a:bodyPr/>
        <a:lstStyle/>
        <a:p>
          <a:endParaRPr lang="en-US"/>
        </a:p>
      </dgm:t>
    </dgm:pt>
    <dgm:pt modelId="{2595EFEF-5802-3C48-B301-B4B63EBAEF9F}" type="sibTrans" cxnId="{B66F5CEF-B92A-9A4F-82F9-07A98D554058}">
      <dgm:prSet/>
      <dgm:spPr/>
      <dgm:t>
        <a:bodyPr/>
        <a:lstStyle/>
        <a:p>
          <a:endParaRPr lang="en-US"/>
        </a:p>
      </dgm:t>
    </dgm:pt>
    <dgm:pt modelId="{A883B8EE-7ABC-B641-A74F-C3D612F9EBD7}">
      <dgm:prSet phldrT="[Text]"/>
      <dgm:spPr/>
      <dgm:t>
        <a:bodyPr/>
        <a:lstStyle/>
        <a:p>
          <a:r>
            <a:rPr lang="en-US" dirty="0"/>
            <a:t>Data Cropped : Manhattan</a:t>
          </a:r>
        </a:p>
      </dgm:t>
    </dgm:pt>
    <dgm:pt modelId="{C726C456-5F0B-AF4E-9346-06B021D19D7E}" type="parTrans" cxnId="{803B6BE5-610C-3041-925A-A891EFC38F64}">
      <dgm:prSet/>
      <dgm:spPr/>
      <dgm:t>
        <a:bodyPr/>
        <a:lstStyle/>
        <a:p>
          <a:endParaRPr lang="en-US"/>
        </a:p>
      </dgm:t>
    </dgm:pt>
    <dgm:pt modelId="{622AA32B-173A-1644-81EE-B6822CDE4F24}" type="sibTrans" cxnId="{803B6BE5-610C-3041-925A-A891EFC38F64}">
      <dgm:prSet/>
      <dgm:spPr/>
      <dgm:t>
        <a:bodyPr/>
        <a:lstStyle/>
        <a:p>
          <a:endParaRPr lang="en-US"/>
        </a:p>
      </dgm:t>
    </dgm:pt>
    <dgm:pt modelId="{907B9CAF-430C-6644-91AA-EC03CD0A63C2}">
      <dgm:prSet phldrT="[Text]"/>
      <dgm:spPr/>
      <dgm:t>
        <a:bodyPr/>
        <a:lstStyle/>
        <a:p>
          <a:pPr rtl="0"/>
          <a:r>
            <a:rPr lang="en-US" dirty="0"/>
            <a:t>Limited number of events (&lt;20)</a:t>
          </a:r>
        </a:p>
      </dgm:t>
    </dgm:pt>
    <dgm:pt modelId="{5279D5F1-8516-6D4E-99CC-ABB295B29660}" type="parTrans" cxnId="{AF0DE058-A424-8C40-B109-C068286AD387}">
      <dgm:prSet/>
      <dgm:spPr/>
      <dgm:t>
        <a:bodyPr/>
        <a:lstStyle/>
        <a:p>
          <a:endParaRPr lang="en-US"/>
        </a:p>
      </dgm:t>
    </dgm:pt>
    <dgm:pt modelId="{829B1758-EE5D-6846-927A-2F4EF8DD5E46}" type="sibTrans" cxnId="{AF0DE058-A424-8C40-B109-C068286AD387}">
      <dgm:prSet/>
      <dgm:spPr/>
      <dgm:t>
        <a:bodyPr/>
        <a:lstStyle/>
        <a:p>
          <a:endParaRPr lang="en-US"/>
        </a:p>
      </dgm:t>
    </dgm:pt>
    <mc:AlternateContent xmlns:mc="http://schemas.openxmlformats.org/markup-compatibility/2006" xmlns:a14="http://schemas.microsoft.com/office/drawing/2010/main">
      <mc:Choice Requires="a14">
        <dgm:pt modelId="{B32F343E-D999-C142-ACD2-CCB8B9BF54A6}">
          <dgm:prSet phldrT="[Text]"/>
          <dgm:spPr/>
          <dgm:t>
            <a:bodyPr/>
            <a:lstStyle/>
            <a:p>
              <a:pPr rtl="0"/>
              <a14:m>
                <m:oMathPara xmlns:m="http://schemas.openxmlformats.org/officeDocument/2006/math">
                  <m:oMathParaPr>
                    <m:jc m:val="centerGroup"/>
                  </m:oMathParaPr>
                  <m:oMath xmlns:m="http://schemas.openxmlformats.org/officeDocument/2006/math">
                    <m:r>
                      <m:rPr>
                        <m:sty m:val="p"/>
                      </m:rPr>
                      <a:rPr lang="he-IL" b="0" i="0" dirty="0" smtClean="0">
                        <a:latin typeface="Cambria Math" panose="02040503050406030204" pitchFamily="18" charset="0"/>
                      </a:rPr>
                      <m:t>Δ</m:t>
                    </m:r>
                    <m:r>
                      <m:rPr>
                        <m:sty m:val="p"/>
                      </m:rPr>
                      <a:rPr lang="en-US" b="0" i="0" dirty="0" smtClean="0">
                        <a:latin typeface="Cambria Math" panose="02040503050406030204" pitchFamily="18" charset="0"/>
                      </a:rPr>
                      <m:t>t</m:t>
                    </m:r>
                    <m:r>
                      <a:rPr lang="en-US" b="0" i="0" dirty="0" smtClean="0">
                        <a:latin typeface="Cambria Math" panose="02040503050406030204" pitchFamily="18" charset="0"/>
                      </a:rPr>
                      <m:t>=30 </m:t>
                    </m:r>
                    <m:r>
                      <m:rPr>
                        <m:sty m:val="p"/>
                      </m:rPr>
                      <a:rPr lang="en-US" b="0" i="0" dirty="0" smtClean="0">
                        <a:latin typeface="Cambria Math" panose="02040503050406030204" pitchFamily="18" charset="0"/>
                      </a:rPr>
                      <m:t>min</m:t>
                    </m:r>
                    <m:r>
                      <a:rPr lang="en-US" b="0" i="0" dirty="0" smtClean="0">
                        <a:latin typeface="Cambria Math" panose="02040503050406030204" pitchFamily="18" charset="0"/>
                      </a:rPr>
                      <m:t>.    </m:t>
                    </m:r>
                    <m:r>
                      <m:rPr>
                        <m:sty m:val="p"/>
                      </m:rPr>
                      <a:rPr lang="en-US" b="0" i="0" dirty="0" smtClean="0">
                        <a:latin typeface="Cambria Math" panose="02040503050406030204" pitchFamily="18" charset="0"/>
                      </a:rPr>
                      <m:t>Δ</m:t>
                    </m:r>
                    <m:r>
                      <a:rPr lang="en-US" b="0" i="1" dirty="0" smtClean="0">
                        <a:latin typeface="Cambria Math" panose="02040503050406030204" pitchFamily="18" charset="0"/>
                      </a:rPr>
                      <m:t>𝑥</m:t>
                    </m:r>
                    <m:r>
                      <a:rPr lang="en-US" b="0" i="1" dirty="0" smtClean="0">
                        <a:latin typeface="Cambria Math" panose="02040503050406030204" pitchFamily="18" charset="0"/>
                      </a:rPr>
                      <m:t>,</m:t>
                    </m:r>
                    <m:r>
                      <m:rPr>
                        <m:sty m:val="p"/>
                      </m:rPr>
                      <a:rPr lang="en-US" b="0" i="0" dirty="0" smtClean="0">
                        <a:latin typeface="Cambria Math" panose="02040503050406030204" pitchFamily="18" charset="0"/>
                      </a:rPr>
                      <m:t>Δ</m:t>
                    </m:r>
                    <m:r>
                      <a:rPr lang="en-US" b="0" i="1" dirty="0" smtClean="0">
                        <a:latin typeface="Cambria Math" panose="02040503050406030204" pitchFamily="18" charset="0"/>
                      </a:rPr>
                      <m:t>𝑦</m:t>
                    </m:r>
                    <m:r>
                      <a:rPr lang="en-US" b="0" i="1" dirty="0" smtClean="0">
                        <a:latin typeface="Cambria Math" panose="02040503050406030204" pitchFamily="18" charset="0"/>
                      </a:rPr>
                      <m:t>=500 </m:t>
                    </m:r>
                    <m:r>
                      <a:rPr lang="en-US" b="0" i="1" dirty="0" smtClean="0">
                        <a:latin typeface="Cambria Math" panose="02040503050406030204" pitchFamily="18" charset="0"/>
                      </a:rPr>
                      <m:t>𝑚</m:t>
                    </m:r>
                  </m:oMath>
                </m:oMathPara>
              </a14:m>
              <a:endParaRPr lang="en-US" dirty="0"/>
            </a:p>
          </dgm:t>
        </dgm:pt>
      </mc:Choice>
      <mc:Fallback xmlns="">
        <dgm:pt modelId="{B32F343E-D999-C142-ACD2-CCB8B9BF54A6}">
          <dgm:prSet phldrT="[Text]"/>
          <dgm:spPr/>
          <dgm:t>
            <a:bodyPr/>
            <a:lstStyle/>
            <a:p>
              <a:pPr rtl="0"/>
              <a:r>
                <a:rPr lang="he-IL" b="0" i="0" dirty="0">
                  <a:latin typeface="Cambria Math" panose="02040503050406030204" pitchFamily="18" charset="0"/>
                </a:rPr>
                <a:t>Δ</a:t>
              </a:r>
              <a:r>
                <a:rPr lang="en-US" b="0" i="0" dirty="0">
                  <a:latin typeface="Cambria Math" panose="02040503050406030204" pitchFamily="18" charset="0"/>
                </a:rPr>
                <a:t>t=30 min.    Δ𝑥,Δ𝑦=500 𝑚</a:t>
              </a:r>
              <a:endParaRPr lang="en-US" dirty="0"/>
            </a:p>
          </dgm:t>
        </dgm:pt>
      </mc:Fallback>
    </mc:AlternateContent>
    <dgm:pt modelId="{8919012F-7714-D046-A8E9-5EEA468BBDB6}" type="parTrans" cxnId="{569697CC-8239-4241-8DEB-4A09C81F37C0}">
      <dgm:prSet/>
      <dgm:spPr/>
      <dgm:t>
        <a:bodyPr/>
        <a:lstStyle/>
        <a:p>
          <a:endParaRPr lang="en-US"/>
        </a:p>
      </dgm:t>
    </dgm:pt>
    <dgm:pt modelId="{4C5DA448-740F-5948-8D15-C8BE715F4B40}" type="sibTrans" cxnId="{569697CC-8239-4241-8DEB-4A09C81F37C0}">
      <dgm:prSet/>
      <dgm:spPr/>
      <dgm:t>
        <a:bodyPr/>
        <a:lstStyle/>
        <a:p>
          <a:endParaRPr lang="en-US"/>
        </a:p>
      </dgm:t>
    </dgm:pt>
    <dgm:pt modelId="{66338D03-B291-914B-B9FA-0A399B331926}" type="pres">
      <dgm:prSet presAssocID="{899D7023-7D85-A84A-98B6-5E025E3BA946}" presName="Name0" presStyleCnt="0">
        <dgm:presLayoutVars>
          <dgm:chMax val="7"/>
          <dgm:chPref val="7"/>
          <dgm:dir/>
        </dgm:presLayoutVars>
      </dgm:prSet>
      <dgm:spPr/>
    </dgm:pt>
    <dgm:pt modelId="{E7134A44-8CBE-6548-BF73-6073089BC91B}" type="pres">
      <dgm:prSet presAssocID="{899D7023-7D85-A84A-98B6-5E025E3BA946}" presName="Name1" presStyleCnt="0"/>
      <dgm:spPr/>
    </dgm:pt>
    <dgm:pt modelId="{82A2C0F5-3688-1141-96C4-DB463F49B22A}" type="pres">
      <dgm:prSet presAssocID="{899D7023-7D85-A84A-98B6-5E025E3BA946}" presName="cycle" presStyleCnt="0"/>
      <dgm:spPr/>
    </dgm:pt>
    <dgm:pt modelId="{A54F16D4-823B-4A45-B84E-149593BCC20A}" type="pres">
      <dgm:prSet presAssocID="{899D7023-7D85-A84A-98B6-5E025E3BA946}" presName="srcNode" presStyleLbl="node1" presStyleIdx="0" presStyleCnt="4"/>
      <dgm:spPr/>
    </dgm:pt>
    <dgm:pt modelId="{07700A21-A9B0-E246-95F0-5AEC73F24512}" type="pres">
      <dgm:prSet presAssocID="{899D7023-7D85-A84A-98B6-5E025E3BA946}" presName="conn" presStyleLbl="parChTrans1D2" presStyleIdx="0" presStyleCnt="1"/>
      <dgm:spPr/>
    </dgm:pt>
    <dgm:pt modelId="{F83548F2-ADFB-AD43-BEF2-32BA6003C9D9}" type="pres">
      <dgm:prSet presAssocID="{899D7023-7D85-A84A-98B6-5E025E3BA946}" presName="extraNode" presStyleLbl="node1" presStyleIdx="0" presStyleCnt="4"/>
      <dgm:spPr/>
    </dgm:pt>
    <dgm:pt modelId="{2CC4787F-A2BC-4343-A059-74D264D6A88F}" type="pres">
      <dgm:prSet presAssocID="{899D7023-7D85-A84A-98B6-5E025E3BA946}" presName="dstNode" presStyleLbl="node1" presStyleIdx="0" presStyleCnt="4"/>
      <dgm:spPr/>
    </dgm:pt>
    <dgm:pt modelId="{4FC820AD-9F18-B042-968F-EF06F41D7ECA}" type="pres">
      <dgm:prSet presAssocID="{35C31B1B-444C-134B-811A-76BE02F7D679}" presName="text_1" presStyleLbl="node1" presStyleIdx="0" presStyleCnt="4">
        <dgm:presLayoutVars>
          <dgm:bulletEnabled val="1"/>
        </dgm:presLayoutVars>
      </dgm:prSet>
      <dgm:spPr/>
    </dgm:pt>
    <dgm:pt modelId="{44A2FBF6-E9CC-AA47-88C5-9B04DC2BE5A9}" type="pres">
      <dgm:prSet presAssocID="{35C31B1B-444C-134B-811A-76BE02F7D679}" presName="accent_1" presStyleCnt="0"/>
      <dgm:spPr/>
    </dgm:pt>
    <dgm:pt modelId="{F98A1621-ADBD-6B49-BACB-2CBD5A30BEA4}" type="pres">
      <dgm:prSet presAssocID="{35C31B1B-444C-134B-811A-76BE02F7D679}" presName="accentRepeatNode" presStyleLbl="solidFgAcc1" presStyleIdx="0" presStyleCnt="4"/>
      <dgm:spPr/>
    </dgm:pt>
    <dgm:pt modelId="{FBCDDAAF-48A0-854B-83B5-D016DA723DC3}" type="pres">
      <dgm:prSet presAssocID="{A883B8EE-7ABC-B641-A74F-C3D612F9EBD7}" presName="text_2" presStyleLbl="node1" presStyleIdx="1" presStyleCnt="4">
        <dgm:presLayoutVars>
          <dgm:bulletEnabled val="1"/>
        </dgm:presLayoutVars>
      </dgm:prSet>
      <dgm:spPr/>
    </dgm:pt>
    <dgm:pt modelId="{5CE4969D-BA56-C144-96C7-D02D235003B8}" type="pres">
      <dgm:prSet presAssocID="{A883B8EE-7ABC-B641-A74F-C3D612F9EBD7}" presName="accent_2" presStyleCnt="0"/>
      <dgm:spPr/>
    </dgm:pt>
    <dgm:pt modelId="{23A7B2C4-C428-D84E-B8DB-80C0CB326A50}" type="pres">
      <dgm:prSet presAssocID="{A883B8EE-7ABC-B641-A74F-C3D612F9EBD7}" presName="accentRepeatNode" presStyleLbl="solidFgAcc1" presStyleIdx="1" presStyleCnt="4"/>
      <dgm:spPr/>
    </dgm:pt>
    <dgm:pt modelId="{1FA856D9-C0EF-434D-9318-99B0F85055F9}" type="pres">
      <dgm:prSet presAssocID="{907B9CAF-430C-6644-91AA-EC03CD0A63C2}" presName="text_3" presStyleLbl="node1" presStyleIdx="2" presStyleCnt="4">
        <dgm:presLayoutVars>
          <dgm:bulletEnabled val="1"/>
        </dgm:presLayoutVars>
      </dgm:prSet>
      <dgm:spPr/>
    </dgm:pt>
    <dgm:pt modelId="{EFDA5BAD-275D-A242-8260-4C83D4971946}" type="pres">
      <dgm:prSet presAssocID="{907B9CAF-430C-6644-91AA-EC03CD0A63C2}" presName="accent_3" presStyleCnt="0"/>
      <dgm:spPr/>
    </dgm:pt>
    <dgm:pt modelId="{A1FF1F67-D84A-6046-BAFB-914E506A9EA7}" type="pres">
      <dgm:prSet presAssocID="{907B9CAF-430C-6644-91AA-EC03CD0A63C2}" presName="accentRepeatNode" presStyleLbl="solidFgAcc1" presStyleIdx="2" presStyleCnt="4"/>
      <dgm:spPr/>
    </dgm:pt>
    <dgm:pt modelId="{6D6847CF-E1E6-064D-B392-3270D9957699}" type="pres">
      <dgm:prSet presAssocID="{B32F343E-D999-C142-ACD2-CCB8B9BF54A6}" presName="text_4" presStyleLbl="node1" presStyleIdx="3" presStyleCnt="4">
        <dgm:presLayoutVars>
          <dgm:bulletEnabled val="1"/>
        </dgm:presLayoutVars>
      </dgm:prSet>
      <dgm:spPr/>
    </dgm:pt>
    <dgm:pt modelId="{A48871C5-0A37-D943-98B5-4714398380ED}" type="pres">
      <dgm:prSet presAssocID="{B32F343E-D999-C142-ACD2-CCB8B9BF54A6}" presName="accent_4" presStyleCnt="0"/>
      <dgm:spPr/>
    </dgm:pt>
    <dgm:pt modelId="{B2598058-2DD7-1E42-9E6D-7CE670AD40D9}" type="pres">
      <dgm:prSet presAssocID="{B32F343E-D999-C142-ACD2-CCB8B9BF54A6}" presName="accentRepeatNode" presStyleLbl="solidFgAcc1" presStyleIdx="3" presStyleCnt="4"/>
      <dgm:spPr/>
    </dgm:pt>
  </dgm:ptLst>
  <dgm:cxnLst>
    <dgm:cxn modelId="{ABDE8006-E39B-8241-8880-8DA0B6B0EB87}" type="presOf" srcId="{899D7023-7D85-A84A-98B6-5E025E3BA946}" destId="{66338D03-B291-914B-B9FA-0A399B331926}" srcOrd="0" destOrd="0" presId="urn:microsoft.com/office/officeart/2008/layout/VerticalCurvedList"/>
    <dgm:cxn modelId="{AF0DE058-A424-8C40-B109-C068286AD387}" srcId="{899D7023-7D85-A84A-98B6-5E025E3BA946}" destId="{907B9CAF-430C-6644-91AA-EC03CD0A63C2}" srcOrd="2" destOrd="0" parTransId="{5279D5F1-8516-6D4E-99CC-ABB295B29660}" sibTransId="{829B1758-EE5D-6846-927A-2F4EF8DD5E46}"/>
    <dgm:cxn modelId="{4FF59969-296C-0C41-B605-CAC717605B8E}" type="presOf" srcId="{2595EFEF-5802-3C48-B301-B4B63EBAEF9F}" destId="{07700A21-A9B0-E246-95F0-5AEC73F24512}" srcOrd="0" destOrd="0" presId="urn:microsoft.com/office/officeart/2008/layout/VerticalCurvedList"/>
    <dgm:cxn modelId="{5E4CA4B1-72F6-D149-98BB-25FF73864497}" type="presOf" srcId="{A883B8EE-7ABC-B641-A74F-C3D612F9EBD7}" destId="{FBCDDAAF-48A0-854B-83B5-D016DA723DC3}" srcOrd="0" destOrd="0" presId="urn:microsoft.com/office/officeart/2008/layout/VerticalCurvedList"/>
    <dgm:cxn modelId="{569697CC-8239-4241-8DEB-4A09C81F37C0}" srcId="{899D7023-7D85-A84A-98B6-5E025E3BA946}" destId="{B32F343E-D999-C142-ACD2-CCB8B9BF54A6}" srcOrd="3" destOrd="0" parTransId="{8919012F-7714-D046-A8E9-5EEA468BBDB6}" sibTransId="{4C5DA448-740F-5948-8D15-C8BE715F4B40}"/>
    <dgm:cxn modelId="{803B6BE5-610C-3041-925A-A891EFC38F64}" srcId="{899D7023-7D85-A84A-98B6-5E025E3BA946}" destId="{A883B8EE-7ABC-B641-A74F-C3D612F9EBD7}" srcOrd="1" destOrd="0" parTransId="{C726C456-5F0B-AF4E-9346-06B021D19D7E}" sibTransId="{622AA32B-173A-1644-81EE-B6822CDE4F24}"/>
    <dgm:cxn modelId="{392CFEE7-FF9B-BD4E-8961-BB231D98908B}" type="presOf" srcId="{B32F343E-D999-C142-ACD2-CCB8B9BF54A6}" destId="{6D6847CF-E1E6-064D-B392-3270D9957699}" srcOrd="0" destOrd="0" presId="urn:microsoft.com/office/officeart/2008/layout/VerticalCurvedList"/>
    <dgm:cxn modelId="{B66F5CEF-B92A-9A4F-82F9-07A98D554058}" srcId="{899D7023-7D85-A84A-98B6-5E025E3BA946}" destId="{35C31B1B-444C-134B-811A-76BE02F7D679}" srcOrd="0" destOrd="0" parTransId="{3549C1D7-4AB8-A441-B492-8036CB2F9F1F}" sibTransId="{2595EFEF-5802-3C48-B301-B4B63EBAEF9F}"/>
    <dgm:cxn modelId="{FCCD62F3-160B-4E43-9826-1486D1971027}" type="presOf" srcId="{907B9CAF-430C-6644-91AA-EC03CD0A63C2}" destId="{1FA856D9-C0EF-434D-9318-99B0F85055F9}" srcOrd="0" destOrd="0" presId="urn:microsoft.com/office/officeart/2008/layout/VerticalCurvedList"/>
    <dgm:cxn modelId="{30C5DCFB-8A25-934B-9023-5F9ACF347011}" type="presOf" srcId="{35C31B1B-444C-134B-811A-76BE02F7D679}" destId="{4FC820AD-9F18-B042-968F-EF06F41D7ECA}" srcOrd="0" destOrd="0" presId="urn:microsoft.com/office/officeart/2008/layout/VerticalCurvedList"/>
    <dgm:cxn modelId="{9F652460-FBBA-E345-8C25-6DC5400340D1}" type="presParOf" srcId="{66338D03-B291-914B-B9FA-0A399B331926}" destId="{E7134A44-8CBE-6548-BF73-6073089BC91B}" srcOrd="0" destOrd="0" presId="urn:microsoft.com/office/officeart/2008/layout/VerticalCurvedList"/>
    <dgm:cxn modelId="{8FE8A792-0FBA-2E4B-B749-7B74D028A6F0}" type="presParOf" srcId="{E7134A44-8CBE-6548-BF73-6073089BC91B}" destId="{82A2C0F5-3688-1141-96C4-DB463F49B22A}" srcOrd="0" destOrd="0" presId="urn:microsoft.com/office/officeart/2008/layout/VerticalCurvedList"/>
    <dgm:cxn modelId="{6A5C0F0A-00E7-EC40-A7CA-52ECDF1362E5}" type="presParOf" srcId="{82A2C0F5-3688-1141-96C4-DB463F49B22A}" destId="{A54F16D4-823B-4A45-B84E-149593BCC20A}" srcOrd="0" destOrd="0" presId="urn:microsoft.com/office/officeart/2008/layout/VerticalCurvedList"/>
    <dgm:cxn modelId="{B1641075-F97F-4241-B749-E998B3D9D82E}" type="presParOf" srcId="{82A2C0F5-3688-1141-96C4-DB463F49B22A}" destId="{07700A21-A9B0-E246-95F0-5AEC73F24512}" srcOrd="1" destOrd="0" presId="urn:microsoft.com/office/officeart/2008/layout/VerticalCurvedList"/>
    <dgm:cxn modelId="{F59F0969-63C7-3449-A49E-89073F444858}" type="presParOf" srcId="{82A2C0F5-3688-1141-96C4-DB463F49B22A}" destId="{F83548F2-ADFB-AD43-BEF2-32BA6003C9D9}" srcOrd="2" destOrd="0" presId="urn:microsoft.com/office/officeart/2008/layout/VerticalCurvedList"/>
    <dgm:cxn modelId="{FCC1D183-3A31-F94F-A834-74C7BB00FDA8}" type="presParOf" srcId="{82A2C0F5-3688-1141-96C4-DB463F49B22A}" destId="{2CC4787F-A2BC-4343-A059-74D264D6A88F}" srcOrd="3" destOrd="0" presId="urn:microsoft.com/office/officeart/2008/layout/VerticalCurvedList"/>
    <dgm:cxn modelId="{B659B688-7FE4-8E44-8F1F-129B6D95162A}" type="presParOf" srcId="{E7134A44-8CBE-6548-BF73-6073089BC91B}" destId="{4FC820AD-9F18-B042-968F-EF06F41D7ECA}" srcOrd="1" destOrd="0" presId="urn:microsoft.com/office/officeart/2008/layout/VerticalCurvedList"/>
    <dgm:cxn modelId="{F090A17D-FFE9-7143-8C18-F378FC741A28}" type="presParOf" srcId="{E7134A44-8CBE-6548-BF73-6073089BC91B}" destId="{44A2FBF6-E9CC-AA47-88C5-9B04DC2BE5A9}" srcOrd="2" destOrd="0" presId="urn:microsoft.com/office/officeart/2008/layout/VerticalCurvedList"/>
    <dgm:cxn modelId="{873810DF-5C0C-7D45-9B8C-E3AC583190E6}" type="presParOf" srcId="{44A2FBF6-E9CC-AA47-88C5-9B04DC2BE5A9}" destId="{F98A1621-ADBD-6B49-BACB-2CBD5A30BEA4}" srcOrd="0" destOrd="0" presId="urn:microsoft.com/office/officeart/2008/layout/VerticalCurvedList"/>
    <dgm:cxn modelId="{75994F73-4A34-5A47-8F17-BFB6BE2420CF}" type="presParOf" srcId="{E7134A44-8CBE-6548-BF73-6073089BC91B}" destId="{FBCDDAAF-48A0-854B-83B5-D016DA723DC3}" srcOrd="3" destOrd="0" presId="urn:microsoft.com/office/officeart/2008/layout/VerticalCurvedList"/>
    <dgm:cxn modelId="{20B66EBF-5FB3-6B45-9730-46919DC5BAF0}" type="presParOf" srcId="{E7134A44-8CBE-6548-BF73-6073089BC91B}" destId="{5CE4969D-BA56-C144-96C7-D02D235003B8}" srcOrd="4" destOrd="0" presId="urn:microsoft.com/office/officeart/2008/layout/VerticalCurvedList"/>
    <dgm:cxn modelId="{0C37AA9D-C400-7E44-BB16-7215FDE435D7}" type="presParOf" srcId="{5CE4969D-BA56-C144-96C7-D02D235003B8}" destId="{23A7B2C4-C428-D84E-B8DB-80C0CB326A50}" srcOrd="0" destOrd="0" presId="urn:microsoft.com/office/officeart/2008/layout/VerticalCurvedList"/>
    <dgm:cxn modelId="{B4E1EACD-D5EE-984E-AA53-85727687B230}" type="presParOf" srcId="{E7134A44-8CBE-6548-BF73-6073089BC91B}" destId="{1FA856D9-C0EF-434D-9318-99B0F85055F9}" srcOrd="5" destOrd="0" presId="urn:microsoft.com/office/officeart/2008/layout/VerticalCurvedList"/>
    <dgm:cxn modelId="{DC4AE8ED-5E10-4849-8723-61B140486593}" type="presParOf" srcId="{E7134A44-8CBE-6548-BF73-6073089BC91B}" destId="{EFDA5BAD-275D-A242-8260-4C83D4971946}" srcOrd="6" destOrd="0" presId="urn:microsoft.com/office/officeart/2008/layout/VerticalCurvedList"/>
    <dgm:cxn modelId="{709C8DF4-CD27-4C4B-9F03-5D41E9943305}" type="presParOf" srcId="{EFDA5BAD-275D-A242-8260-4C83D4971946}" destId="{A1FF1F67-D84A-6046-BAFB-914E506A9EA7}" srcOrd="0" destOrd="0" presId="urn:microsoft.com/office/officeart/2008/layout/VerticalCurvedList"/>
    <dgm:cxn modelId="{08F49B11-8BF2-2548-A3B2-E2F0D92007AD}" type="presParOf" srcId="{E7134A44-8CBE-6548-BF73-6073089BC91B}" destId="{6D6847CF-E1E6-064D-B392-3270D9957699}" srcOrd="7" destOrd="0" presId="urn:microsoft.com/office/officeart/2008/layout/VerticalCurvedList"/>
    <dgm:cxn modelId="{51360379-1847-9E45-B06D-421FECF32C54}" type="presParOf" srcId="{E7134A44-8CBE-6548-BF73-6073089BC91B}" destId="{A48871C5-0A37-D943-98B5-4714398380ED}" srcOrd="8" destOrd="0" presId="urn:microsoft.com/office/officeart/2008/layout/VerticalCurvedList"/>
    <dgm:cxn modelId="{F7C7562F-8C6D-B544-942C-E1CC74E94F57}" type="presParOf" srcId="{A48871C5-0A37-D943-98B5-4714398380ED}" destId="{B2598058-2DD7-1E42-9E6D-7CE670AD40D9}"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99D7023-7D85-A84A-98B6-5E025E3BA946}" type="doc">
      <dgm:prSet loTypeId="urn:microsoft.com/office/officeart/2008/layout/VerticalCurvedList" loCatId="list" qsTypeId="urn:microsoft.com/office/officeart/2005/8/quickstyle/simple1" qsCatId="simple" csTypeId="urn:microsoft.com/office/officeart/2005/8/colors/colorful5" csCatId="colorful" phldr="1"/>
      <dgm:spPr/>
    </dgm:pt>
    <dgm:pt modelId="{35C31B1B-444C-134B-811A-76BE02F7D679}">
      <dgm:prSet phldrT="[Text]"/>
      <dgm:spPr/>
      <dgm:t>
        <a:bodyPr/>
        <a:lstStyle/>
        <a:p>
          <a:pPr rtl="0"/>
          <a:r>
            <a:rPr lang="en-US" dirty="0"/>
            <a:t>Grid Rotation</a:t>
          </a:r>
        </a:p>
      </dgm:t>
    </dgm:pt>
    <dgm:pt modelId="{3549C1D7-4AB8-A441-B492-8036CB2F9F1F}" type="parTrans" cxnId="{B66F5CEF-B92A-9A4F-82F9-07A98D554058}">
      <dgm:prSet/>
      <dgm:spPr/>
      <dgm:t>
        <a:bodyPr/>
        <a:lstStyle/>
        <a:p>
          <a:endParaRPr lang="en-US"/>
        </a:p>
      </dgm:t>
    </dgm:pt>
    <dgm:pt modelId="{2595EFEF-5802-3C48-B301-B4B63EBAEF9F}" type="sibTrans" cxnId="{B66F5CEF-B92A-9A4F-82F9-07A98D554058}">
      <dgm:prSet/>
      <dgm:spPr/>
      <dgm:t>
        <a:bodyPr/>
        <a:lstStyle/>
        <a:p>
          <a:endParaRPr lang="en-US"/>
        </a:p>
      </dgm:t>
    </dgm:pt>
    <dgm:pt modelId="{A883B8EE-7ABC-B641-A74F-C3D612F9EBD7}">
      <dgm:prSet phldrT="[Text]"/>
      <dgm:spPr/>
      <dgm:t>
        <a:bodyPr/>
        <a:lstStyle/>
        <a:p>
          <a:r>
            <a:rPr lang="en-US" dirty="0"/>
            <a:t>Data Cropped : Manhattan</a:t>
          </a:r>
        </a:p>
      </dgm:t>
    </dgm:pt>
    <dgm:pt modelId="{C726C456-5F0B-AF4E-9346-06B021D19D7E}" type="parTrans" cxnId="{803B6BE5-610C-3041-925A-A891EFC38F64}">
      <dgm:prSet/>
      <dgm:spPr/>
      <dgm:t>
        <a:bodyPr/>
        <a:lstStyle/>
        <a:p>
          <a:endParaRPr lang="en-US"/>
        </a:p>
      </dgm:t>
    </dgm:pt>
    <dgm:pt modelId="{622AA32B-173A-1644-81EE-B6822CDE4F24}" type="sibTrans" cxnId="{803B6BE5-610C-3041-925A-A891EFC38F64}">
      <dgm:prSet/>
      <dgm:spPr/>
      <dgm:t>
        <a:bodyPr/>
        <a:lstStyle/>
        <a:p>
          <a:endParaRPr lang="en-US"/>
        </a:p>
      </dgm:t>
    </dgm:pt>
    <dgm:pt modelId="{907B9CAF-430C-6644-91AA-EC03CD0A63C2}">
      <dgm:prSet phldrT="[Text]"/>
      <dgm:spPr/>
      <dgm:t>
        <a:bodyPr/>
        <a:lstStyle/>
        <a:p>
          <a:pPr rtl="0"/>
          <a:r>
            <a:rPr lang="en-US" dirty="0"/>
            <a:t>Limited number of events (&lt;20)</a:t>
          </a:r>
        </a:p>
      </dgm:t>
    </dgm:pt>
    <dgm:pt modelId="{5279D5F1-8516-6D4E-99CC-ABB295B29660}" type="parTrans" cxnId="{AF0DE058-A424-8C40-B109-C068286AD387}">
      <dgm:prSet/>
      <dgm:spPr/>
      <dgm:t>
        <a:bodyPr/>
        <a:lstStyle/>
        <a:p>
          <a:endParaRPr lang="en-US"/>
        </a:p>
      </dgm:t>
    </dgm:pt>
    <dgm:pt modelId="{829B1758-EE5D-6846-927A-2F4EF8DD5E46}" type="sibTrans" cxnId="{AF0DE058-A424-8C40-B109-C068286AD387}">
      <dgm:prSet/>
      <dgm:spPr/>
      <dgm:t>
        <a:bodyPr/>
        <a:lstStyle/>
        <a:p>
          <a:endParaRPr lang="en-US"/>
        </a:p>
      </dgm:t>
    </dgm:pt>
    <dgm:pt modelId="{B32F343E-D999-C142-ACD2-CCB8B9BF54A6}">
      <dgm:prSet phldrT="[Text]"/>
      <dgm:spPr>
        <a:blipFill>
          <a:blip xmlns:r="http://schemas.openxmlformats.org/officeDocument/2006/relationships" r:embed="rId1"/>
          <a:stretch>
            <a:fillRect/>
          </a:stretch>
        </a:blipFill>
      </dgm:spPr>
      <dgm:t>
        <a:bodyPr/>
        <a:lstStyle/>
        <a:p>
          <a:r>
            <a:rPr lang="en-US">
              <a:noFill/>
            </a:rPr>
            <a:t> </a:t>
          </a:r>
        </a:p>
      </dgm:t>
    </dgm:pt>
    <dgm:pt modelId="{8919012F-7714-D046-A8E9-5EEA468BBDB6}" type="parTrans" cxnId="{569697CC-8239-4241-8DEB-4A09C81F37C0}">
      <dgm:prSet/>
      <dgm:spPr/>
      <dgm:t>
        <a:bodyPr/>
        <a:lstStyle/>
        <a:p>
          <a:endParaRPr lang="en-US"/>
        </a:p>
      </dgm:t>
    </dgm:pt>
    <dgm:pt modelId="{4C5DA448-740F-5948-8D15-C8BE715F4B40}" type="sibTrans" cxnId="{569697CC-8239-4241-8DEB-4A09C81F37C0}">
      <dgm:prSet/>
      <dgm:spPr/>
      <dgm:t>
        <a:bodyPr/>
        <a:lstStyle/>
        <a:p>
          <a:endParaRPr lang="en-US"/>
        </a:p>
      </dgm:t>
    </dgm:pt>
    <dgm:pt modelId="{66338D03-B291-914B-B9FA-0A399B331926}" type="pres">
      <dgm:prSet presAssocID="{899D7023-7D85-A84A-98B6-5E025E3BA946}" presName="Name0" presStyleCnt="0">
        <dgm:presLayoutVars>
          <dgm:chMax val="7"/>
          <dgm:chPref val="7"/>
          <dgm:dir/>
        </dgm:presLayoutVars>
      </dgm:prSet>
      <dgm:spPr/>
    </dgm:pt>
    <dgm:pt modelId="{E7134A44-8CBE-6548-BF73-6073089BC91B}" type="pres">
      <dgm:prSet presAssocID="{899D7023-7D85-A84A-98B6-5E025E3BA946}" presName="Name1" presStyleCnt="0"/>
      <dgm:spPr/>
    </dgm:pt>
    <dgm:pt modelId="{82A2C0F5-3688-1141-96C4-DB463F49B22A}" type="pres">
      <dgm:prSet presAssocID="{899D7023-7D85-A84A-98B6-5E025E3BA946}" presName="cycle" presStyleCnt="0"/>
      <dgm:spPr/>
    </dgm:pt>
    <dgm:pt modelId="{A54F16D4-823B-4A45-B84E-149593BCC20A}" type="pres">
      <dgm:prSet presAssocID="{899D7023-7D85-A84A-98B6-5E025E3BA946}" presName="srcNode" presStyleLbl="node1" presStyleIdx="0" presStyleCnt="4"/>
      <dgm:spPr/>
    </dgm:pt>
    <dgm:pt modelId="{07700A21-A9B0-E246-95F0-5AEC73F24512}" type="pres">
      <dgm:prSet presAssocID="{899D7023-7D85-A84A-98B6-5E025E3BA946}" presName="conn" presStyleLbl="parChTrans1D2" presStyleIdx="0" presStyleCnt="1"/>
      <dgm:spPr/>
    </dgm:pt>
    <dgm:pt modelId="{F83548F2-ADFB-AD43-BEF2-32BA6003C9D9}" type="pres">
      <dgm:prSet presAssocID="{899D7023-7D85-A84A-98B6-5E025E3BA946}" presName="extraNode" presStyleLbl="node1" presStyleIdx="0" presStyleCnt="4"/>
      <dgm:spPr/>
    </dgm:pt>
    <dgm:pt modelId="{2CC4787F-A2BC-4343-A059-74D264D6A88F}" type="pres">
      <dgm:prSet presAssocID="{899D7023-7D85-A84A-98B6-5E025E3BA946}" presName="dstNode" presStyleLbl="node1" presStyleIdx="0" presStyleCnt="4"/>
      <dgm:spPr/>
    </dgm:pt>
    <dgm:pt modelId="{4FC820AD-9F18-B042-968F-EF06F41D7ECA}" type="pres">
      <dgm:prSet presAssocID="{35C31B1B-444C-134B-811A-76BE02F7D679}" presName="text_1" presStyleLbl="node1" presStyleIdx="0" presStyleCnt="4">
        <dgm:presLayoutVars>
          <dgm:bulletEnabled val="1"/>
        </dgm:presLayoutVars>
      </dgm:prSet>
      <dgm:spPr/>
    </dgm:pt>
    <dgm:pt modelId="{44A2FBF6-E9CC-AA47-88C5-9B04DC2BE5A9}" type="pres">
      <dgm:prSet presAssocID="{35C31B1B-444C-134B-811A-76BE02F7D679}" presName="accent_1" presStyleCnt="0"/>
      <dgm:spPr/>
    </dgm:pt>
    <dgm:pt modelId="{F98A1621-ADBD-6B49-BACB-2CBD5A30BEA4}" type="pres">
      <dgm:prSet presAssocID="{35C31B1B-444C-134B-811A-76BE02F7D679}" presName="accentRepeatNode" presStyleLbl="solidFgAcc1" presStyleIdx="0" presStyleCnt="4"/>
      <dgm:spPr/>
    </dgm:pt>
    <dgm:pt modelId="{FBCDDAAF-48A0-854B-83B5-D016DA723DC3}" type="pres">
      <dgm:prSet presAssocID="{A883B8EE-7ABC-B641-A74F-C3D612F9EBD7}" presName="text_2" presStyleLbl="node1" presStyleIdx="1" presStyleCnt="4">
        <dgm:presLayoutVars>
          <dgm:bulletEnabled val="1"/>
        </dgm:presLayoutVars>
      </dgm:prSet>
      <dgm:spPr/>
    </dgm:pt>
    <dgm:pt modelId="{5CE4969D-BA56-C144-96C7-D02D235003B8}" type="pres">
      <dgm:prSet presAssocID="{A883B8EE-7ABC-B641-A74F-C3D612F9EBD7}" presName="accent_2" presStyleCnt="0"/>
      <dgm:spPr/>
    </dgm:pt>
    <dgm:pt modelId="{23A7B2C4-C428-D84E-B8DB-80C0CB326A50}" type="pres">
      <dgm:prSet presAssocID="{A883B8EE-7ABC-B641-A74F-C3D612F9EBD7}" presName="accentRepeatNode" presStyleLbl="solidFgAcc1" presStyleIdx="1" presStyleCnt="4"/>
      <dgm:spPr/>
    </dgm:pt>
    <dgm:pt modelId="{1FA856D9-C0EF-434D-9318-99B0F85055F9}" type="pres">
      <dgm:prSet presAssocID="{907B9CAF-430C-6644-91AA-EC03CD0A63C2}" presName="text_3" presStyleLbl="node1" presStyleIdx="2" presStyleCnt="4">
        <dgm:presLayoutVars>
          <dgm:bulletEnabled val="1"/>
        </dgm:presLayoutVars>
      </dgm:prSet>
      <dgm:spPr/>
    </dgm:pt>
    <dgm:pt modelId="{EFDA5BAD-275D-A242-8260-4C83D4971946}" type="pres">
      <dgm:prSet presAssocID="{907B9CAF-430C-6644-91AA-EC03CD0A63C2}" presName="accent_3" presStyleCnt="0"/>
      <dgm:spPr/>
    </dgm:pt>
    <dgm:pt modelId="{A1FF1F67-D84A-6046-BAFB-914E506A9EA7}" type="pres">
      <dgm:prSet presAssocID="{907B9CAF-430C-6644-91AA-EC03CD0A63C2}" presName="accentRepeatNode" presStyleLbl="solidFgAcc1" presStyleIdx="2" presStyleCnt="4"/>
      <dgm:spPr/>
    </dgm:pt>
    <dgm:pt modelId="{6D6847CF-E1E6-064D-B392-3270D9957699}" type="pres">
      <dgm:prSet presAssocID="{B32F343E-D999-C142-ACD2-CCB8B9BF54A6}" presName="text_4" presStyleLbl="node1" presStyleIdx="3" presStyleCnt="4">
        <dgm:presLayoutVars>
          <dgm:bulletEnabled val="1"/>
        </dgm:presLayoutVars>
      </dgm:prSet>
      <dgm:spPr/>
    </dgm:pt>
    <dgm:pt modelId="{A48871C5-0A37-D943-98B5-4714398380ED}" type="pres">
      <dgm:prSet presAssocID="{B32F343E-D999-C142-ACD2-CCB8B9BF54A6}" presName="accent_4" presStyleCnt="0"/>
      <dgm:spPr/>
    </dgm:pt>
    <dgm:pt modelId="{B2598058-2DD7-1E42-9E6D-7CE670AD40D9}" type="pres">
      <dgm:prSet presAssocID="{B32F343E-D999-C142-ACD2-CCB8B9BF54A6}" presName="accentRepeatNode" presStyleLbl="solidFgAcc1" presStyleIdx="3" presStyleCnt="4"/>
      <dgm:spPr/>
    </dgm:pt>
  </dgm:ptLst>
  <dgm:cxnLst>
    <dgm:cxn modelId="{ABDE8006-E39B-8241-8880-8DA0B6B0EB87}" type="presOf" srcId="{899D7023-7D85-A84A-98B6-5E025E3BA946}" destId="{66338D03-B291-914B-B9FA-0A399B331926}" srcOrd="0" destOrd="0" presId="urn:microsoft.com/office/officeart/2008/layout/VerticalCurvedList"/>
    <dgm:cxn modelId="{AF0DE058-A424-8C40-B109-C068286AD387}" srcId="{899D7023-7D85-A84A-98B6-5E025E3BA946}" destId="{907B9CAF-430C-6644-91AA-EC03CD0A63C2}" srcOrd="2" destOrd="0" parTransId="{5279D5F1-8516-6D4E-99CC-ABB295B29660}" sibTransId="{829B1758-EE5D-6846-927A-2F4EF8DD5E46}"/>
    <dgm:cxn modelId="{4FF59969-296C-0C41-B605-CAC717605B8E}" type="presOf" srcId="{2595EFEF-5802-3C48-B301-B4B63EBAEF9F}" destId="{07700A21-A9B0-E246-95F0-5AEC73F24512}" srcOrd="0" destOrd="0" presId="urn:microsoft.com/office/officeart/2008/layout/VerticalCurvedList"/>
    <dgm:cxn modelId="{5E4CA4B1-72F6-D149-98BB-25FF73864497}" type="presOf" srcId="{A883B8EE-7ABC-B641-A74F-C3D612F9EBD7}" destId="{FBCDDAAF-48A0-854B-83B5-D016DA723DC3}" srcOrd="0" destOrd="0" presId="urn:microsoft.com/office/officeart/2008/layout/VerticalCurvedList"/>
    <dgm:cxn modelId="{569697CC-8239-4241-8DEB-4A09C81F37C0}" srcId="{899D7023-7D85-A84A-98B6-5E025E3BA946}" destId="{B32F343E-D999-C142-ACD2-CCB8B9BF54A6}" srcOrd="3" destOrd="0" parTransId="{8919012F-7714-D046-A8E9-5EEA468BBDB6}" sibTransId="{4C5DA448-740F-5948-8D15-C8BE715F4B40}"/>
    <dgm:cxn modelId="{803B6BE5-610C-3041-925A-A891EFC38F64}" srcId="{899D7023-7D85-A84A-98B6-5E025E3BA946}" destId="{A883B8EE-7ABC-B641-A74F-C3D612F9EBD7}" srcOrd="1" destOrd="0" parTransId="{C726C456-5F0B-AF4E-9346-06B021D19D7E}" sibTransId="{622AA32B-173A-1644-81EE-B6822CDE4F24}"/>
    <dgm:cxn modelId="{392CFEE7-FF9B-BD4E-8961-BB231D98908B}" type="presOf" srcId="{B32F343E-D999-C142-ACD2-CCB8B9BF54A6}" destId="{6D6847CF-E1E6-064D-B392-3270D9957699}" srcOrd="0" destOrd="0" presId="urn:microsoft.com/office/officeart/2008/layout/VerticalCurvedList"/>
    <dgm:cxn modelId="{B66F5CEF-B92A-9A4F-82F9-07A98D554058}" srcId="{899D7023-7D85-A84A-98B6-5E025E3BA946}" destId="{35C31B1B-444C-134B-811A-76BE02F7D679}" srcOrd="0" destOrd="0" parTransId="{3549C1D7-4AB8-A441-B492-8036CB2F9F1F}" sibTransId="{2595EFEF-5802-3C48-B301-B4B63EBAEF9F}"/>
    <dgm:cxn modelId="{FCCD62F3-160B-4E43-9826-1486D1971027}" type="presOf" srcId="{907B9CAF-430C-6644-91AA-EC03CD0A63C2}" destId="{1FA856D9-C0EF-434D-9318-99B0F85055F9}" srcOrd="0" destOrd="0" presId="urn:microsoft.com/office/officeart/2008/layout/VerticalCurvedList"/>
    <dgm:cxn modelId="{30C5DCFB-8A25-934B-9023-5F9ACF347011}" type="presOf" srcId="{35C31B1B-444C-134B-811A-76BE02F7D679}" destId="{4FC820AD-9F18-B042-968F-EF06F41D7ECA}" srcOrd="0" destOrd="0" presId="urn:microsoft.com/office/officeart/2008/layout/VerticalCurvedList"/>
    <dgm:cxn modelId="{9F652460-FBBA-E345-8C25-6DC5400340D1}" type="presParOf" srcId="{66338D03-B291-914B-B9FA-0A399B331926}" destId="{E7134A44-8CBE-6548-BF73-6073089BC91B}" srcOrd="0" destOrd="0" presId="urn:microsoft.com/office/officeart/2008/layout/VerticalCurvedList"/>
    <dgm:cxn modelId="{8FE8A792-0FBA-2E4B-B749-7B74D028A6F0}" type="presParOf" srcId="{E7134A44-8CBE-6548-BF73-6073089BC91B}" destId="{82A2C0F5-3688-1141-96C4-DB463F49B22A}" srcOrd="0" destOrd="0" presId="urn:microsoft.com/office/officeart/2008/layout/VerticalCurvedList"/>
    <dgm:cxn modelId="{6A5C0F0A-00E7-EC40-A7CA-52ECDF1362E5}" type="presParOf" srcId="{82A2C0F5-3688-1141-96C4-DB463F49B22A}" destId="{A54F16D4-823B-4A45-B84E-149593BCC20A}" srcOrd="0" destOrd="0" presId="urn:microsoft.com/office/officeart/2008/layout/VerticalCurvedList"/>
    <dgm:cxn modelId="{B1641075-F97F-4241-B749-E998B3D9D82E}" type="presParOf" srcId="{82A2C0F5-3688-1141-96C4-DB463F49B22A}" destId="{07700A21-A9B0-E246-95F0-5AEC73F24512}" srcOrd="1" destOrd="0" presId="urn:microsoft.com/office/officeart/2008/layout/VerticalCurvedList"/>
    <dgm:cxn modelId="{F59F0969-63C7-3449-A49E-89073F444858}" type="presParOf" srcId="{82A2C0F5-3688-1141-96C4-DB463F49B22A}" destId="{F83548F2-ADFB-AD43-BEF2-32BA6003C9D9}" srcOrd="2" destOrd="0" presId="urn:microsoft.com/office/officeart/2008/layout/VerticalCurvedList"/>
    <dgm:cxn modelId="{FCC1D183-3A31-F94F-A834-74C7BB00FDA8}" type="presParOf" srcId="{82A2C0F5-3688-1141-96C4-DB463F49B22A}" destId="{2CC4787F-A2BC-4343-A059-74D264D6A88F}" srcOrd="3" destOrd="0" presId="urn:microsoft.com/office/officeart/2008/layout/VerticalCurvedList"/>
    <dgm:cxn modelId="{B659B688-7FE4-8E44-8F1F-129B6D95162A}" type="presParOf" srcId="{E7134A44-8CBE-6548-BF73-6073089BC91B}" destId="{4FC820AD-9F18-B042-968F-EF06F41D7ECA}" srcOrd="1" destOrd="0" presId="urn:microsoft.com/office/officeart/2008/layout/VerticalCurvedList"/>
    <dgm:cxn modelId="{F090A17D-FFE9-7143-8C18-F378FC741A28}" type="presParOf" srcId="{E7134A44-8CBE-6548-BF73-6073089BC91B}" destId="{44A2FBF6-E9CC-AA47-88C5-9B04DC2BE5A9}" srcOrd="2" destOrd="0" presId="urn:microsoft.com/office/officeart/2008/layout/VerticalCurvedList"/>
    <dgm:cxn modelId="{873810DF-5C0C-7D45-9B8C-E3AC583190E6}" type="presParOf" srcId="{44A2FBF6-E9CC-AA47-88C5-9B04DC2BE5A9}" destId="{F98A1621-ADBD-6B49-BACB-2CBD5A30BEA4}" srcOrd="0" destOrd="0" presId="urn:microsoft.com/office/officeart/2008/layout/VerticalCurvedList"/>
    <dgm:cxn modelId="{75994F73-4A34-5A47-8F17-BFB6BE2420CF}" type="presParOf" srcId="{E7134A44-8CBE-6548-BF73-6073089BC91B}" destId="{FBCDDAAF-48A0-854B-83B5-D016DA723DC3}" srcOrd="3" destOrd="0" presId="urn:microsoft.com/office/officeart/2008/layout/VerticalCurvedList"/>
    <dgm:cxn modelId="{20B66EBF-5FB3-6B45-9730-46919DC5BAF0}" type="presParOf" srcId="{E7134A44-8CBE-6548-BF73-6073089BC91B}" destId="{5CE4969D-BA56-C144-96C7-D02D235003B8}" srcOrd="4" destOrd="0" presId="urn:microsoft.com/office/officeart/2008/layout/VerticalCurvedList"/>
    <dgm:cxn modelId="{0C37AA9D-C400-7E44-BB16-7215FDE435D7}" type="presParOf" srcId="{5CE4969D-BA56-C144-96C7-D02D235003B8}" destId="{23A7B2C4-C428-D84E-B8DB-80C0CB326A50}" srcOrd="0" destOrd="0" presId="urn:microsoft.com/office/officeart/2008/layout/VerticalCurvedList"/>
    <dgm:cxn modelId="{B4E1EACD-D5EE-984E-AA53-85727687B230}" type="presParOf" srcId="{E7134A44-8CBE-6548-BF73-6073089BC91B}" destId="{1FA856D9-C0EF-434D-9318-99B0F85055F9}" srcOrd="5" destOrd="0" presId="urn:microsoft.com/office/officeart/2008/layout/VerticalCurvedList"/>
    <dgm:cxn modelId="{DC4AE8ED-5E10-4849-8723-61B140486593}" type="presParOf" srcId="{E7134A44-8CBE-6548-BF73-6073089BC91B}" destId="{EFDA5BAD-275D-A242-8260-4C83D4971946}" srcOrd="6" destOrd="0" presId="urn:microsoft.com/office/officeart/2008/layout/VerticalCurvedList"/>
    <dgm:cxn modelId="{709C8DF4-CD27-4C4B-9F03-5D41E9943305}" type="presParOf" srcId="{EFDA5BAD-275D-A242-8260-4C83D4971946}" destId="{A1FF1F67-D84A-6046-BAFB-914E506A9EA7}" srcOrd="0" destOrd="0" presId="urn:microsoft.com/office/officeart/2008/layout/VerticalCurvedList"/>
    <dgm:cxn modelId="{08F49B11-8BF2-2548-A3B2-E2F0D92007AD}" type="presParOf" srcId="{E7134A44-8CBE-6548-BF73-6073089BC91B}" destId="{6D6847CF-E1E6-064D-B392-3270D9957699}" srcOrd="7" destOrd="0" presId="urn:microsoft.com/office/officeart/2008/layout/VerticalCurvedList"/>
    <dgm:cxn modelId="{51360379-1847-9E45-B06D-421FECF32C54}" type="presParOf" srcId="{E7134A44-8CBE-6548-BF73-6073089BC91B}" destId="{A48871C5-0A37-D943-98B5-4714398380ED}" srcOrd="8" destOrd="0" presId="urn:microsoft.com/office/officeart/2008/layout/VerticalCurvedList"/>
    <dgm:cxn modelId="{F7C7562F-8C6D-B544-942C-E1CC74E94F57}" type="presParOf" srcId="{A48871C5-0A37-D943-98B5-4714398380ED}" destId="{B2598058-2DD7-1E42-9E6D-7CE670AD40D9}"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E6A35281-6B84-D049-817D-77B831457F00}" type="doc">
      <dgm:prSet loTypeId="urn:microsoft.com/office/officeart/2008/layout/HalfCircleOrganizationChart" loCatId="" qsTypeId="urn:microsoft.com/office/officeart/2005/8/quickstyle/simple1" qsCatId="simple" csTypeId="urn:microsoft.com/office/officeart/2005/8/colors/accent1_2" csCatId="accent1" phldr="1"/>
      <dgm:spPr/>
      <dgm:t>
        <a:bodyPr/>
        <a:lstStyle/>
        <a:p>
          <a:endParaRPr lang="en-US"/>
        </a:p>
      </dgm:t>
    </dgm:pt>
    <dgm:pt modelId="{F8B9C080-7C99-5244-9E32-210EBAC6709A}">
      <dgm:prSet phldrT="[Text]"/>
      <dgm:spPr/>
      <dgm:t>
        <a:bodyPr/>
        <a:lstStyle/>
        <a:p>
          <a:pPr rtl="0"/>
          <a:r>
            <a:rPr lang="en-US" dirty="0"/>
            <a:t>S1</a:t>
          </a:r>
        </a:p>
      </dgm:t>
    </dgm:pt>
    <dgm:pt modelId="{3DF1329B-7A51-7F4A-9D9F-C528BC095102}" type="parTrans" cxnId="{3E5F5137-F2EA-D244-BD08-434F1C63F874}">
      <dgm:prSet/>
      <dgm:spPr/>
      <dgm:t>
        <a:bodyPr/>
        <a:lstStyle/>
        <a:p>
          <a:endParaRPr lang="en-US"/>
        </a:p>
      </dgm:t>
    </dgm:pt>
    <dgm:pt modelId="{3CDFC93F-234D-7847-9E49-3E7508E44226}" type="sibTrans" cxnId="{3E5F5137-F2EA-D244-BD08-434F1C63F874}">
      <dgm:prSet/>
      <dgm:spPr/>
      <dgm:t>
        <a:bodyPr/>
        <a:lstStyle/>
        <a:p>
          <a:endParaRPr lang="en-US"/>
        </a:p>
      </dgm:t>
    </dgm:pt>
    <mc:AlternateContent xmlns:mc="http://schemas.openxmlformats.org/markup-compatibility/2006" xmlns:a14="http://schemas.microsoft.com/office/drawing/2010/main">
      <mc:Choice Requires="a14">
        <dgm:pt modelId="{958333B5-A279-F240-B475-48BA4F529492}">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1,1</m:t>
                        </m:r>
                      </m:sub>
                    </m:sSub>
                  </m:oMath>
                </m:oMathPara>
              </a14:m>
              <a:endParaRPr lang="en-US" dirty="0"/>
            </a:p>
          </dgm:t>
        </dgm:pt>
      </mc:Choice>
      <mc:Fallback xmlns="">
        <dgm:pt modelId="{958333B5-A279-F240-B475-48BA4F529492}">
          <dgm:prSet phldrT="[Text]"/>
          <dgm:spPr/>
          <dgm:t>
            <a:bodyPr/>
            <a:lstStyle/>
            <a:p>
              <a:pPr rtl="0"/>
              <a:r>
                <a:rPr lang="en-US" b="0" i="0">
                  <a:latin typeface="Cambria Math" panose="02040503050406030204" pitchFamily="18" charset="0"/>
                </a:rPr>
                <a:t>𝑠_1,1</a:t>
              </a:r>
              <a:endParaRPr lang="en-US" dirty="0"/>
            </a:p>
          </dgm:t>
        </dgm:pt>
      </mc:Fallback>
    </mc:AlternateContent>
    <dgm:pt modelId="{7A04E726-20EF-B043-9AC4-679B55EEAF93}" type="parTrans" cxnId="{9BD60603-7AAB-A640-888F-29B4616182E0}">
      <dgm:prSet/>
      <dgm:spPr/>
      <dgm:t>
        <a:bodyPr/>
        <a:lstStyle/>
        <a:p>
          <a:endParaRPr lang="en-US"/>
        </a:p>
      </dgm:t>
    </dgm:pt>
    <dgm:pt modelId="{C5490FFC-0D91-0D4D-8ACF-CBCA4C85A74B}" type="sibTrans" cxnId="{9BD60603-7AAB-A640-888F-29B4616182E0}">
      <dgm:prSet/>
      <dgm:spPr/>
      <dgm:t>
        <a:bodyPr/>
        <a:lstStyle/>
        <a:p>
          <a:endParaRPr lang="en-US"/>
        </a:p>
      </dgm:t>
    </dgm:pt>
    <mc:AlternateContent xmlns:mc="http://schemas.openxmlformats.org/markup-compatibility/2006" xmlns:a14="http://schemas.microsoft.com/office/drawing/2010/main">
      <mc:Choice Requires="a14">
        <dgm:pt modelId="{9C5E9E62-3468-A346-9796-2581BF325057}">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1,3</m:t>
                        </m:r>
                      </m:sub>
                    </m:sSub>
                  </m:oMath>
                </m:oMathPara>
              </a14:m>
              <a:endParaRPr lang="en-US" dirty="0"/>
            </a:p>
          </dgm:t>
        </dgm:pt>
      </mc:Choice>
      <mc:Fallback xmlns="">
        <dgm:pt modelId="{9C5E9E62-3468-A346-9796-2581BF325057}">
          <dgm:prSet phldrT="[Text]"/>
          <dgm:spPr/>
          <dgm:t>
            <a:bodyPr/>
            <a:lstStyle/>
            <a:p>
              <a:pPr rtl="0"/>
              <a:r>
                <a:rPr lang="en-US" b="0" i="0">
                  <a:latin typeface="Cambria Math" panose="02040503050406030204" pitchFamily="18" charset="0"/>
                </a:rPr>
                <a:t>𝑠_1,3</a:t>
              </a:r>
              <a:endParaRPr lang="en-US" dirty="0"/>
            </a:p>
          </dgm:t>
        </dgm:pt>
      </mc:Fallback>
    </mc:AlternateContent>
    <dgm:pt modelId="{232B41BE-8258-F64A-856A-5E94DD1433DD}" type="parTrans" cxnId="{DD2D111E-1EA7-4C44-BD42-401B6BA71400}">
      <dgm:prSet/>
      <dgm:spPr/>
      <dgm:t>
        <a:bodyPr/>
        <a:lstStyle/>
        <a:p>
          <a:endParaRPr lang="en-US"/>
        </a:p>
      </dgm:t>
    </dgm:pt>
    <dgm:pt modelId="{E69DA655-DEE1-A140-8FDF-63ED60B60354}" type="sibTrans" cxnId="{DD2D111E-1EA7-4C44-BD42-401B6BA71400}">
      <dgm:prSet/>
      <dgm:spPr/>
      <dgm:t>
        <a:bodyPr/>
        <a:lstStyle/>
        <a:p>
          <a:endParaRPr lang="en-US"/>
        </a:p>
      </dgm:t>
    </dgm:pt>
    <mc:AlternateContent xmlns:mc="http://schemas.openxmlformats.org/markup-compatibility/2006" xmlns:a14="http://schemas.microsoft.com/office/drawing/2010/main">
      <mc:Choice Requires="a14">
        <dgm:pt modelId="{B82A0031-5020-1145-AF14-0428CAA8B334}">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𝑆</m:t>
                        </m:r>
                      </m:e>
                      <m:sub>
                        <m:r>
                          <a:rPr lang="en-US" b="0" i="1" smtClean="0">
                            <a:latin typeface="Cambria Math" panose="02040503050406030204" pitchFamily="18" charset="0"/>
                          </a:rPr>
                          <m:t>1,</m:t>
                        </m:r>
                        <m:r>
                          <a:rPr lang="en-US" b="0" i="1" smtClean="0">
                            <a:latin typeface="Cambria Math" panose="02040503050406030204" pitchFamily="18" charset="0"/>
                          </a:rPr>
                          <m:t>𝑘</m:t>
                        </m:r>
                      </m:sub>
                    </m:sSub>
                  </m:oMath>
                </m:oMathPara>
              </a14:m>
              <a:endParaRPr lang="en-US" dirty="0"/>
            </a:p>
          </dgm:t>
        </dgm:pt>
      </mc:Choice>
      <mc:Fallback xmlns="">
        <dgm:pt modelId="{B82A0031-5020-1145-AF14-0428CAA8B334}">
          <dgm:prSet phldrT="[Text]"/>
          <dgm:spPr/>
          <dgm:t>
            <a:bodyPr/>
            <a:lstStyle/>
            <a:p>
              <a:pPr rtl="0"/>
              <a:r>
                <a:rPr lang="en-US" b="0" i="0">
                  <a:latin typeface="Cambria Math" panose="02040503050406030204" pitchFamily="18" charset="0"/>
                </a:rPr>
                <a:t>𝑆_(1,𝑘)</a:t>
              </a:r>
              <a:endParaRPr lang="en-US" dirty="0"/>
            </a:p>
          </dgm:t>
        </dgm:pt>
      </mc:Fallback>
    </mc:AlternateContent>
    <dgm:pt modelId="{8A126B28-9C26-6C48-994C-87D7F4446823}" type="parTrans" cxnId="{AD287BA5-23F3-F44F-AB96-89A7A5EBED0E}">
      <dgm:prSet/>
      <dgm:spPr/>
      <dgm:t>
        <a:bodyPr/>
        <a:lstStyle/>
        <a:p>
          <a:endParaRPr lang="en-US"/>
        </a:p>
      </dgm:t>
    </dgm:pt>
    <dgm:pt modelId="{C09D2926-5D14-4F4C-8836-0BC5403FBD56}" type="sibTrans" cxnId="{AD287BA5-23F3-F44F-AB96-89A7A5EBED0E}">
      <dgm:prSet/>
      <dgm:spPr/>
      <dgm:t>
        <a:bodyPr/>
        <a:lstStyle/>
        <a:p>
          <a:endParaRPr lang="en-US"/>
        </a:p>
      </dgm:t>
    </dgm:pt>
    <mc:AlternateContent xmlns:mc="http://schemas.openxmlformats.org/markup-compatibility/2006" xmlns:a14="http://schemas.microsoft.com/office/drawing/2010/main">
      <mc:Choice Requires="a14">
        <dgm:pt modelId="{39EF8130-84BB-8B40-969C-9B6B3EA55BC3}">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1,2</m:t>
                        </m:r>
                      </m:sub>
                    </m:sSub>
                  </m:oMath>
                </m:oMathPara>
              </a14:m>
              <a:endParaRPr lang="en-US" dirty="0"/>
            </a:p>
          </dgm:t>
        </dgm:pt>
      </mc:Choice>
      <mc:Fallback xmlns="">
        <dgm:pt modelId="{39EF8130-84BB-8B40-969C-9B6B3EA55BC3}">
          <dgm:prSet phldrT="[Text]"/>
          <dgm:spPr/>
          <dgm:t>
            <a:bodyPr/>
            <a:lstStyle/>
            <a:p>
              <a:pPr rtl="0"/>
              <a:r>
                <a:rPr lang="en-US" b="0" i="0">
                  <a:latin typeface="Cambria Math" panose="02040503050406030204" pitchFamily="18" charset="0"/>
                </a:rPr>
                <a:t>𝑠_1,2</a:t>
              </a:r>
              <a:endParaRPr lang="en-US" dirty="0"/>
            </a:p>
          </dgm:t>
        </dgm:pt>
      </mc:Fallback>
    </mc:AlternateContent>
    <dgm:pt modelId="{9FDF15BF-26B8-E04A-889E-7F42B3C1411D}" type="parTrans" cxnId="{D9241D64-D5F8-BB48-97AA-2A154D75C6D9}">
      <dgm:prSet/>
      <dgm:spPr/>
      <dgm:t>
        <a:bodyPr/>
        <a:lstStyle/>
        <a:p>
          <a:endParaRPr lang="en-US"/>
        </a:p>
      </dgm:t>
    </dgm:pt>
    <dgm:pt modelId="{6C753071-433D-AD40-AE66-C46DDCC87707}" type="sibTrans" cxnId="{D9241D64-D5F8-BB48-97AA-2A154D75C6D9}">
      <dgm:prSet/>
      <dgm:spPr/>
      <dgm:t>
        <a:bodyPr/>
        <a:lstStyle/>
        <a:p>
          <a:endParaRPr lang="en-US"/>
        </a:p>
      </dgm:t>
    </dgm:pt>
    <mc:AlternateContent xmlns:mc="http://schemas.openxmlformats.org/markup-compatibility/2006" xmlns:a14="http://schemas.microsoft.com/office/drawing/2010/main">
      <mc:Choice Requires="a14">
        <dgm:pt modelId="{6B7E624B-95DC-FF44-82D6-B0D1D9F45560}">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1,1,1</m:t>
                        </m:r>
                      </m:sub>
                    </m:sSub>
                  </m:oMath>
                </m:oMathPara>
              </a14:m>
              <a:endParaRPr lang="en-US" dirty="0"/>
            </a:p>
          </dgm:t>
        </dgm:pt>
      </mc:Choice>
      <mc:Fallback xmlns="">
        <dgm:pt modelId="{6B7E624B-95DC-FF44-82D6-B0D1D9F45560}">
          <dgm:prSet phldrT="[Text]"/>
          <dgm:spPr/>
          <dgm:t>
            <a:bodyPr/>
            <a:lstStyle/>
            <a:p>
              <a:pPr rtl="0"/>
              <a:r>
                <a:rPr lang="en-US" b="0" i="0">
                  <a:latin typeface="Cambria Math" panose="02040503050406030204" pitchFamily="18" charset="0"/>
                </a:rPr>
                <a:t>𝑠_1,1,1</a:t>
              </a:r>
              <a:endParaRPr lang="en-US" dirty="0"/>
            </a:p>
          </dgm:t>
        </dgm:pt>
      </mc:Fallback>
    </mc:AlternateContent>
    <dgm:pt modelId="{B8C9BF63-CBE1-AF41-92BE-022C2D2D16F5}" type="parTrans" cxnId="{740E6ABC-C016-4643-AB63-004FC9DC7EF2}">
      <dgm:prSet/>
      <dgm:spPr/>
      <dgm:t>
        <a:bodyPr/>
        <a:lstStyle/>
        <a:p>
          <a:endParaRPr lang="en-US"/>
        </a:p>
      </dgm:t>
    </dgm:pt>
    <dgm:pt modelId="{10366C9C-D7E3-8C40-8F2C-28AE9B72E5F4}" type="sibTrans" cxnId="{740E6ABC-C016-4643-AB63-004FC9DC7EF2}">
      <dgm:prSet/>
      <dgm:spPr/>
      <dgm:t>
        <a:bodyPr/>
        <a:lstStyle/>
        <a:p>
          <a:endParaRPr lang="en-US"/>
        </a:p>
      </dgm:t>
    </dgm:pt>
    <mc:AlternateContent xmlns:mc="http://schemas.openxmlformats.org/markup-compatibility/2006" xmlns:a14="http://schemas.microsoft.com/office/drawing/2010/main">
      <mc:Choice Requires="a14">
        <dgm:pt modelId="{F3A8B323-191E-024E-96DC-C7FAAF79874D}">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1,1,2</m:t>
                        </m:r>
                      </m:sub>
                    </m:sSub>
                  </m:oMath>
                </m:oMathPara>
              </a14:m>
              <a:endParaRPr lang="en-US" dirty="0"/>
            </a:p>
          </dgm:t>
        </dgm:pt>
      </mc:Choice>
      <mc:Fallback xmlns="">
        <dgm:pt modelId="{F3A8B323-191E-024E-96DC-C7FAAF79874D}">
          <dgm:prSet phldrT="[Text]"/>
          <dgm:spPr/>
          <dgm:t>
            <a:bodyPr/>
            <a:lstStyle/>
            <a:p>
              <a:pPr rtl="0"/>
              <a:r>
                <a:rPr lang="en-US" b="0" i="0">
                  <a:latin typeface="Cambria Math" panose="02040503050406030204" pitchFamily="18" charset="0"/>
                </a:rPr>
                <a:t>𝑠_1,1,2</a:t>
              </a:r>
              <a:endParaRPr lang="en-US" dirty="0"/>
            </a:p>
          </dgm:t>
        </dgm:pt>
      </mc:Fallback>
    </mc:AlternateContent>
    <dgm:pt modelId="{26687A1C-6A72-8347-A077-EA936AE77E3A}" type="parTrans" cxnId="{69B6FBAB-C98E-2E41-9A72-93A1D8649239}">
      <dgm:prSet/>
      <dgm:spPr/>
      <dgm:t>
        <a:bodyPr/>
        <a:lstStyle/>
        <a:p>
          <a:endParaRPr lang="en-US"/>
        </a:p>
      </dgm:t>
    </dgm:pt>
    <dgm:pt modelId="{FA623893-047C-8C42-BEB3-536CD4A23899}" type="sibTrans" cxnId="{69B6FBAB-C98E-2E41-9A72-93A1D8649239}">
      <dgm:prSet/>
      <dgm:spPr/>
      <dgm:t>
        <a:bodyPr/>
        <a:lstStyle/>
        <a:p>
          <a:endParaRPr lang="en-US"/>
        </a:p>
      </dgm:t>
    </dgm:pt>
    <mc:AlternateContent xmlns:mc="http://schemas.openxmlformats.org/markup-compatibility/2006" xmlns:a14="http://schemas.microsoft.com/office/drawing/2010/main">
      <mc:Choice Requires="a14">
        <dgm:pt modelId="{E05F0E51-E64C-5940-919F-58A7ACF59FB2}">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1,1,</m:t>
                        </m:r>
                        <m:r>
                          <a:rPr lang="en-US" b="0" i="1" smtClean="0">
                            <a:latin typeface="Cambria Math" panose="02040503050406030204" pitchFamily="18" charset="0"/>
                          </a:rPr>
                          <m:t>𝑘</m:t>
                        </m:r>
                      </m:sub>
                    </m:sSub>
                  </m:oMath>
                </m:oMathPara>
              </a14:m>
              <a:endParaRPr lang="en-US" dirty="0"/>
            </a:p>
          </dgm:t>
        </dgm:pt>
      </mc:Choice>
      <mc:Fallback xmlns="">
        <dgm:pt modelId="{E05F0E51-E64C-5940-919F-58A7ACF59FB2}">
          <dgm:prSet phldrT="[Text]"/>
          <dgm:spPr/>
          <dgm:t>
            <a:bodyPr/>
            <a:lstStyle/>
            <a:p>
              <a:pPr rtl="0"/>
              <a:r>
                <a:rPr lang="en-US" b="0" i="0">
                  <a:latin typeface="Cambria Math" panose="02040503050406030204" pitchFamily="18" charset="0"/>
                </a:rPr>
                <a:t>𝑠_(1,1,𝑘)</a:t>
              </a:r>
              <a:endParaRPr lang="en-US" dirty="0"/>
            </a:p>
          </dgm:t>
        </dgm:pt>
      </mc:Fallback>
    </mc:AlternateContent>
    <dgm:pt modelId="{A8B0BA71-7CC0-C143-AF1F-99E46F228BA9}" type="parTrans" cxnId="{4D7AA68B-18AD-8145-B9D5-2B87C5B395D8}">
      <dgm:prSet/>
      <dgm:spPr/>
      <dgm:t>
        <a:bodyPr/>
        <a:lstStyle/>
        <a:p>
          <a:endParaRPr lang="en-US"/>
        </a:p>
      </dgm:t>
    </dgm:pt>
    <dgm:pt modelId="{89057A56-E9E5-A645-BF90-60F498471FAE}" type="sibTrans" cxnId="{4D7AA68B-18AD-8145-B9D5-2B87C5B395D8}">
      <dgm:prSet/>
      <dgm:spPr/>
      <dgm:t>
        <a:bodyPr/>
        <a:lstStyle/>
        <a:p>
          <a:endParaRPr lang="en-US"/>
        </a:p>
      </dgm:t>
    </dgm:pt>
    <mc:AlternateContent xmlns:mc="http://schemas.openxmlformats.org/markup-compatibility/2006" xmlns:a14="http://schemas.microsoft.com/office/drawing/2010/main">
      <mc:Choice Requires="a14">
        <dgm:pt modelId="{347AE1FA-0725-A241-A7D0-4938F2A34FD9}">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1,2,1</m:t>
                        </m:r>
                      </m:sub>
                    </m:sSub>
                  </m:oMath>
                </m:oMathPara>
              </a14:m>
              <a:endParaRPr lang="en-US" dirty="0"/>
            </a:p>
          </dgm:t>
        </dgm:pt>
      </mc:Choice>
      <mc:Fallback xmlns="">
        <dgm:pt modelId="{347AE1FA-0725-A241-A7D0-4938F2A34FD9}">
          <dgm:prSet phldrT="[Text]"/>
          <dgm:spPr/>
          <dgm:t>
            <a:bodyPr/>
            <a:lstStyle/>
            <a:p>
              <a:pPr rtl="0"/>
              <a:r>
                <a:rPr lang="en-US" b="0" i="0">
                  <a:latin typeface="Cambria Math" panose="02040503050406030204" pitchFamily="18" charset="0"/>
                </a:rPr>
                <a:t>𝑠_1,2,1</a:t>
              </a:r>
              <a:endParaRPr lang="en-US" dirty="0"/>
            </a:p>
          </dgm:t>
        </dgm:pt>
      </mc:Fallback>
    </mc:AlternateContent>
    <dgm:pt modelId="{B32DCD27-C801-FB49-AE4F-0B17BE6351E8}" type="parTrans" cxnId="{84F8561B-F3A1-704F-B307-23CD5A267A9D}">
      <dgm:prSet/>
      <dgm:spPr/>
      <dgm:t>
        <a:bodyPr/>
        <a:lstStyle/>
        <a:p>
          <a:endParaRPr lang="en-US"/>
        </a:p>
      </dgm:t>
    </dgm:pt>
    <dgm:pt modelId="{ADE5337D-F2D9-D445-808D-35DAD8F27623}" type="sibTrans" cxnId="{84F8561B-F3A1-704F-B307-23CD5A267A9D}">
      <dgm:prSet/>
      <dgm:spPr/>
      <dgm:t>
        <a:bodyPr/>
        <a:lstStyle/>
        <a:p>
          <a:endParaRPr lang="en-US"/>
        </a:p>
      </dgm:t>
    </dgm:pt>
    <mc:AlternateContent xmlns:mc="http://schemas.openxmlformats.org/markup-compatibility/2006" xmlns:a14="http://schemas.microsoft.com/office/drawing/2010/main">
      <mc:Choice Requires="a14">
        <dgm:pt modelId="{68A07594-8DDA-7F4B-BCDE-BC3B9ED93386}">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1,2,2</m:t>
                        </m:r>
                      </m:sub>
                    </m:sSub>
                  </m:oMath>
                </m:oMathPara>
              </a14:m>
              <a:endParaRPr lang="en-US" dirty="0"/>
            </a:p>
          </dgm:t>
        </dgm:pt>
      </mc:Choice>
      <mc:Fallback xmlns="">
        <dgm:pt modelId="{68A07594-8DDA-7F4B-BCDE-BC3B9ED93386}">
          <dgm:prSet phldrT="[Text]"/>
          <dgm:spPr/>
          <dgm:t>
            <a:bodyPr/>
            <a:lstStyle/>
            <a:p>
              <a:pPr rtl="0"/>
              <a:r>
                <a:rPr lang="en-US" b="0" i="0">
                  <a:latin typeface="Cambria Math" panose="02040503050406030204" pitchFamily="18" charset="0"/>
                </a:rPr>
                <a:t>𝑠_1,2,2</a:t>
              </a:r>
              <a:endParaRPr lang="en-US" dirty="0"/>
            </a:p>
          </dgm:t>
        </dgm:pt>
      </mc:Fallback>
    </mc:AlternateContent>
    <dgm:pt modelId="{C22FA46B-3B62-A14B-9B8F-0EFB5CD55F24}" type="parTrans" cxnId="{9F53D597-C710-134E-9D61-2B9E7BE507A3}">
      <dgm:prSet/>
      <dgm:spPr/>
      <dgm:t>
        <a:bodyPr/>
        <a:lstStyle/>
        <a:p>
          <a:endParaRPr lang="en-US"/>
        </a:p>
      </dgm:t>
    </dgm:pt>
    <dgm:pt modelId="{A1A6EEC5-0046-4C45-9B54-4F63BB152EA0}" type="sibTrans" cxnId="{9F53D597-C710-134E-9D61-2B9E7BE507A3}">
      <dgm:prSet/>
      <dgm:spPr/>
      <dgm:t>
        <a:bodyPr/>
        <a:lstStyle/>
        <a:p>
          <a:endParaRPr lang="en-US"/>
        </a:p>
      </dgm:t>
    </dgm:pt>
    <mc:AlternateContent xmlns:mc="http://schemas.openxmlformats.org/markup-compatibility/2006" xmlns:a14="http://schemas.microsoft.com/office/drawing/2010/main">
      <mc:Choice Requires="a14">
        <dgm:pt modelId="{7F429637-2994-7F4F-A0E3-0D2570528C9B}">
          <dgm:prSet phldrT="[Text]"/>
          <dgm:spPr/>
          <dgm: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1,2,</m:t>
                        </m:r>
                        <m:r>
                          <a:rPr lang="en-US" b="0" i="1" smtClean="0">
                            <a:latin typeface="Cambria Math" panose="02040503050406030204" pitchFamily="18" charset="0"/>
                          </a:rPr>
                          <m:t>𝑘</m:t>
                        </m:r>
                      </m:sub>
                    </m:sSub>
                  </m:oMath>
                </m:oMathPara>
              </a14:m>
              <a:endParaRPr lang="en-US" dirty="0"/>
            </a:p>
          </dgm:t>
        </dgm:pt>
      </mc:Choice>
      <mc:Fallback xmlns="">
        <dgm:pt modelId="{7F429637-2994-7F4F-A0E3-0D2570528C9B}">
          <dgm:prSet phldrT="[Text]"/>
          <dgm:spPr/>
          <dgm:t>
            <a:bodyPr/>
            <a:lstStyle/>
            <a:p>
              <a:pPr/>
              <a:r>
                <a:rPr lang="en-US" b="0" i="0">
                  <a:latin typeface="Cambria Math" panose="02040503050406030204" pitchFamily="18" charset="0"/>
                </a:rPr>
                <a:t>𝑠_(1,2,𝑘)</a:t>
              </a:r>
              <a:endParaRPr lang="en-US" dirty="0"/>
            </a:p>
          </dgm:t>
        </dgm:pt>
      </mc:Fallback>
    </mc:AlternateContent>
    <dgm:pt modelId="{C20AFAD9-ADA0-FF45-84FF-DFA691C9A2D8}" type="parTrans" cxnId="{63A5EAB0-B2EA-3B46-9F7A-0FE64BB0F5EF}">
      <dgm:prSet/>
      <dgm:spPr/>
      <dgm:t>
        <a:bodyPr/>
        <a:lstStyle/>
        <a:p>
          <a:endParaRPr lang="en-US"/>
        </a:p>
      </dgm:t>
    </dgm:pt>
    <dgm:pt modelId="{937663A6-4E0B-F14F-A939-5DBC62F30C6A}" type="sibTrans" cxnId="{63A5EAB0-B2EA-3B46-9F7A-0FE64BB0F5EF}">
      <dgm:prSet/>
      <dgm:spPr/>
      <dgm:t>
        <a:bodyPr/>
        <a:lstStyle/>
        <a:p>
          <a:endParaRPr lang="en-US"/>
        </a:p>
      </dgm:t>
    </dgm:pt>
    <mc:AlternateContent xmlns:mc="http://schemas.openxmlformats.org/markup-compatibility/2006" xmlns:a14="http://schemas.microsoft.com/office/drawing/2010/main">
      <mc:Choice Requires="a14">
        <dgm:pt modelId="{9648BBE1-634C-B645-9A5B-18FD8359E7F3}">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1,3,1</m:t>
                        </m:r>
                      </m:sub>
                    </m:sSub>
                  </m:oMath>
                </m:oMathPara>
              </a14:m>
              <a:endParaRPr lang="en-US" dirty="0"/>
            </a:p>
          </dgm:t>
        </dgm:pt>
      </mc:Choice>
      <mc:Fallback xmlns="">
        <dgm:pt modelId="{9648BBE1-634C-B645-9A5B-18FD8359E7F3}">
          <dgm:prSet phldrT="[Text]"/>
          <dgm:spPr/>
          <dgm:t>
            <a:bodyPr/>
            <a:lstStyle/>
            <a:p>
              <a:pPr rtl="0"/>
              <a:r>
                <a:rPr lang="en-US" b="0" i="0">
                  <a:latin typeface="Cambria Math" panose="02040503050406030204" pitchFamily="18" charset="0"/>
                </a:rPr>
                <a:t>𝑠_1,3,1</a:t>
              </a:r>
              <a:endParaRPr lang="en-US" dirty="0"/>
            </a:p>
          </dgm:t>
        </dgm:pt>
      </mc:Fallback>
    </mc:AlternateContent>
    <dgm:pt modelId="{FE2ABB59-4FAF-0443-8019-64C32FDB760E}" type="parTrans" cxnId="{339D2B45-73E2-B348-ACC6-8D8A513E84DE}">
      <dgm:prSet/>
      <dgm:spPr/>
      <dgm:t>
        <a:bodyPr/>
        <a:lstStyle/>
        <a:p>
          <a:endParaRPr lang="en-US"/>
        </a:p>
      </dgm:t>
    </dgm:pt>
    <dgm:pt modelId="{DCF51793-79E5-C945-9240-8E3DF4990DC7}" type="sibTrans" cxnId="{339D2B45-73E2-B348-ACC6-8D8A513E84DE}">
      <dgm:prSet/>
      <dgm:spPr/>
      <dgm:t>
        <a:bodyPr/>
        <a:lstStyle/>
        <a:p>
          <a:endParaRPr lang="en-US"/>
        </a:p>
      </dgm:t>
    </dgm:pt>
    <mc:AlternateContent xmlns:mc="http://schemas.openxmlformats.org/markup-compatibility/2006" xmlns:a14="http://schemas.microsoft.com/office/drawing/2010/main">
      <mc:Choice Requires="a14">
        <dgm:pt modelId="{AF100650-7F9F-B444-8B0F-5BBF54F65764}">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1,3,2</m:t>
                        </m:r>
                      </m:sub>
                    </m:sSub>
                  </m:oMath>
                </m:oMathPara>
              </a14:m>
              <a:endParaRPr lang="en-US" dirty="0"/>
            </a:p>
          </dgm:t>
        </dgm:pt>
      </mc:Choice>
      <mc:Fallback xmlns="">
        <dgm:pt modelId="{AF100650-7F9F-B444-8B0F-5BBF54F65764}">
          <dgm:prSet phldrT="[Text]"/>
          <dgm:spPr/>
          <dgm:t>
            <a:bodyPr/>
            <a:lstStyle/>
            <a:p>
              <a:pPr rtl="0"/>
              <a:r>
                <a:rPr lang="en-US" b="0" i="0">
                  <a:latin typeface="Cambria Math" panose="02040503050406030204" pitchFamily="18" charset="0"/>
                </a:rPr>
                <a:t>𝑠_1,3,2</a:t>
              </a:r>
              <a:endParaRPr lang="en-US" dirty="0"/>
            </a:p>
          </dgm:t>
        </dgm:pt>
      </mc:Fallback>
    </mc:AlternateContent>
    <dgm:pt modelId="{2C2EA3AA-D4FD-F649-9649-FAB7F93310F6}" type="parTrans" cxnId="{B20C2E24-A74D-5E4C-A39A-2A1A3DCEDC16}">
      <dgm:prSet/>
      <dgm:spPr/>
      <dgm:t>
        <a:bodyPr/>
        <a:lstStyle/>
        <a:p>
          <a:endParaRPr lang="en-US"/>
        </a:p>
      </dgm:t>
    </dgm:pt>
    <dgm:pt modelId="{C13FCAEF-D22B-C549-BC67-46CAAEC84725}" type="sibTrans" cxnId="{B20C2E24-A74D-5E4C-A39A-2A1A3DCEDC16}">
      <dgm:prSet/>
      <dgm:spPr/>
      <dgm:t>
        <a:bodyPr/>
        <a:lstStyle/>
        <a:p>
          <a:endParaRPr lang="en-US"/>
        </a:p>
      </dgm:t>
    </dgm:pt>
    <mc:AlternateContent xmlns:mc="http://schemas.openxmlformats.org/markup-compatibility/2006" xmlns:a14="http://schemas.microsoft.com/office/drawing/2010/main">
      <mc:Choice Requires="a14">
        <dgm:pt modelId="{72B25568-DDC1-FA48-87E8-B6555854649D}">
          <dgm:prSet phldrT="[Text]"/>
          <dgm:spPr/>
          <dgm: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1,3,</m:t>
                        </m:r>
                        <m:r>
                          <a:rPr lang="en-US" b="0" i="1" smtClean="0">
                            <a:latin typeface="Cambria Math" panose="02040503050406030204" pitchFamily="18" charset="0"/>
                          </a:rPr>
                          <m:t>𝑘</m:t>
                        </m:r>
                      </m:sub>
                    </m:sSub>
                  </m:oMath>
                </m:oMathPara>
              </a14:m>
              <a:endParaRPr lang="en-US" dirty="0"/>
            </a:p>
          </dgm:t>
        </dgm:pt>
      </mc:Choice>
      <mc:Fallback xmlns="">
        <dgm:pt modelId="{72B25568-DDC1-FA48-87E8-B6555854649D}">
          <dgm:prSet phldrT="[Text]"/>
          <dgm:spPr/>
          <dgm:t>
            <a:bodyPr/>
            <a:lstStyle/>
            <a:p>
              <a:pPr/>
              <a:r>
                <a:rPr lang="en-US" b="0" i="0">
                  <a:latin typeface="Cambria Math" panose="02040503050406030204" pitchFamily="18" charset="0"/>
                </a:rPr>
                <a:t>𝑠_(1,3,𝑘)</a:t>
              </a:r>
              <a:endParaRPr lang="en-US" dirty="0"/>
            </a:p>
          </dgm:t>
        </dgm:pt>
      </mc:Fallback>
    </mc:AlternateContent>
    <dgm:pt modelId="{640A2F9B-ACDF-FA41-805A-B5C46A34CB88}" type="parTrans" cxnId="{8AD8F1B6-4D6A-274D-A342-BD523EF106AB}">
      <dgm:prSet/>
      <dgm:spPr/>
      <dgm:t>
        <a:bodyPr/>
        <a:lstStyle/>
        <a:p>
          <a:endParaRPr lang="en-US"/>
        </a:p>
      </dgm:t>
    </dgm:pt>
    <dgm:pt modelId="{03CF43A2-0BA7-CC4B-8650-6102C856A3EE}" type="sibTrans" cxnId="{8AD8F1B6-4D6A-274D-A342-BD523EF106AB}">
      <dgm:prSet/>
      <dgm:spPr/>
      <dgm:t>
        <a:bodyPr/>
        <a:lstStyle/>
        <a:p>
          <a:endParaRPr lang="en-US"/>
        </a:p>
      </dgm:t>
    </dgm:pt>
    <mc:AlternateContent xmlns:mc="http://schemas.openxmlformats.org/markup-compatibility/2006" xmlns:a14="http://schemas.microsoft.com/office/drawing/2010/main">
      <mc:Choice Requires="a14">
        <dgm:pt modelId="{D74DBF0F-4CB9-9947-A4AA-47BCCD14A718}">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m:t>
                        </m:r>
                        <m:r>
                          <a:rPr lang="en-US" b="0" i="1" smtClean="0">
                            <a:latin typeface="Cambria Math" panose="02040503050406030204" pitchFamily="18" charset="0"/>
                          </a:rPr>
                          <m:t>𝑘</m:t>
                        </m:r>
                        <m:r>
                          <a:rPr lang="en-US" b="0" i="1" smtClean="0">
                            <a:latin typeface="Cambria Math" panose="02040503050406030204" pitchFamily="18" charset="0"/>
                          </a:rPr>
                          <m:t>,1</m:t>
                        </m:r>
                      </m:sub>
                    </m:sSub>
                  </m:oMath>
                </m:oMathPara>
              </a14:m>
              <a:endParaRPr lang="en-US" dirty="0"/>
            </a:p>
          </dgm:t>
        </dgm:pt>
      </mc:Choice>
      <mc:Fallback xmlns="">
        <dgm:pt modelId="{D74DBF0F-4CB9-9947-A4AA-47BCCD14A718}">
          <dgm:prSet phldrT="[Text]"/>
          <dgm:spPr/>
          <dgm:t>
            <a:bodyPr/>
            <a:lstStyle/>
            <a:p>
              <a:pPr rtl="0"/>
              <a:r>
                <a:rPr lang="en-US" b="0" i="0">
                  <a:latin typeface="Cambria Math" panose="02040503050406030204" pitchFamily="18" charset="0"/>
                </a:rPr>
                <a:t>𝑠_(1,𝑘,1)</a:t>
              </a:r>
              <a:endParaRPr lang="en-US" dirty="0"/>
            </a:p>
          </dgm:t>
        </dgm:pt>
      </mc:Fallback>
    </mc:AlternateContent>
    <dgm:pt modelId="{4F7DFC99-6C92-794A-97FA-FBF2F445B580}" type="parTrans" cxnId="{DEDAC23C-31A8-8A44-A19B-18A627C69747}">
      <dgm:prSet/>
      <dgm:spPr/>
      <dgm:t>
        <a:bodyPr/>
        <a:lstStyle/>
        <a:p>
          <a:endParaRPr lang="en-US"/>
        </a:p>
      </dgm:t>
    </dgm:pt>
    <dgm:pt modelId="{57E64B03-12C9-9D42-A1D9-24D9A9D84D9B}" type="sibTrans" cxnId="{DEDAC23C-31A8-8A44-A19B-18A627C69747}">
      <dgm:prSet/>
      <dgm:spPr/>
      <dgm:t>
        <a:bodyPr/>
        <a:lstStyle/>
        <a:p>
          <a:endParaRPr lang="en-US"/>
        </a:p>
      </dgm:t>
    </dgm:pt>
    <mc:AlternateContent xmlns:mc="http://schemas.openxmlformats.org/markup-compatibility/2006" xmlns:a14="http://schemas.microsoft.com/office/drawing/2010/main">
      <mc:Choice Requires="a14">
        <dgm:pt modelId="{181C929E-0FC8-BC41-94C6-2E44E6FF718B}">
          <dgm:prSet phldrT="[Text]"/>
          <dgm:spPr/>
          <dgm:t>
            <a:bodyPr/>
            <a:lstStyle/>
            <a:p>
              <a:pPr rtl="0"/>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m:t>
                        </m:r>
                        <m:r>
                          <a:rPr lang="en-US" b="0" i="1" smtClean="0">
                            <a:latin typeface="Cambria Math" panose="02040503050406030204" pitchFamily="18" charset="0"/>
                          </a:rPr>
                          <m:t>𝑘</m:t>
                        </m:r>
                        <m:r>
                          <a:rPr lang="en-US" b="0" i="1" smtClean="0">
                            <a:latin typeface="Cambria Math" panose="02040503050406030204" pitchFamily="18" charset="0"/>
                          </a:rPr>
                          <m:t>,2</m:t>
                        </m:r>
                      </m:sub>
                    </m:sSub>
                  </m:oMath>
                </m:oMathPara>
              </a14:m>
              <a:endParaRPr lang="en-US" dirty="0"/>
            </a:p>
          </dgm:t>
        </dgm:pt>
      </mc:Choice>
      <mc:Fallback xmlns="">
        <dgm:pt modelId="{181C929E-0FC8-BC41-94C6-2E44E6FF718B}">
          <dgm:prSet phldrT="[Text]"/>
          <dgm:spPr/>
          <dgm:t>
            <a:bodyPr/>
            <a:lstStyle/>
            <a:p>
              <a:pPr rtl="0"/>
              <a:r>
                <a:rPr lang="en-US" b="0" i="0">
                  <a:latin typeface="Cambria Math" panose="02040503050406030204" pitchFamily="18" charset="0"/>
                </a:rPr>
                <a:t>𝑠_(1,𝑘,2)</a:t>
              </a:r>
              <a:endParaRPr lang="en-US" dirty="0"/>
            </a:p>
          </dgm:t>
        </dgm:pt>
      </mc:Fallback>
    </mc:AlternateContent>
    <dgm:pt modelId="{757A67C5-3358-D943-80A6-027BBB6C734A}" type="parTrans" cxnId="{F48F890C-2B5E-D64D-83C9-052EB49868E7}">
      <dgm:prSet/>
      <dgm:spPr/>
      <dgm:t>
        <a:bodyPr/>
        <a:lstStyle/>
        <a:p>
          <a:endParaRPr lang="en-US"/>
        </a:p>
      </dgm:t>
    </dgm:pt>
    <dgm:pt modelId="{0645DA2D-7E58-3940-BC33-09F73B5C57C4}" type="sibTrans" cxnId="{F48F890C-2B5E-D64D-83C9-052EB49868E7}">
      <dgm:prSet/>
      <dgm:spPr/>
      <dgm:t>
        <a:bodyPr/>
        <a:lstStyle/>
        <a:p>
          <a:endParaRPr lang="en-US"/>
        </a:p>
      </dgm:t>
    </dgm:pt>
    <mc:AlternateContent xmlns:mc="http://schemas.openxmlformats.org/markup-compatibility/2006" xmlns:a14="http://schemas.microsoft.com/office/drawing/2010/main">
      <mc:Choice Requires="a14">
        <dgm:pt modelId="{604861B8-72BA-D248-B742-E5E3E91FD330}">
          <dgm:prSet phldrT="[Text]"/>
          <dgm:spPr/>
          <dgm: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𝑘</m:t>
                        </m:r>
                      </m:sub>
                    </m:sSub>
                  </m:oMath>
                </m:oMathPara>
              </a14:m>
              <a:endParaRPr lang="en-US" dirty="0"/>
            </a:p>
          </dgm:t>
        </dgm:pt>
      </mc:Choice>
      <mc:Fallback xmlns="">
        <dgm:pt modelId="{604861B8-72BA-D248-B742-E5E3E91FD330}">
          <dgm:prSet phldrT="[Text]"/>
          <dgm:spPr/>
          <dgm:t>
            <a:bodyPr/>
            <a:lstStyle/>
            <a:p>
              <a:pPr/>
              <a:r>
                <a:rPr lang="en-US" b="0" i="0">
                  <a:latin typeface="Cambria Math" panose="02040503050406030204" pitchFamily="18" charset="0"/>
                </a:rPr>
                <a:t>𝑠_(1,𝑘,𝑘)</a:t>
              </a:r>
              <a:endParaRPr lang="en-US" dirty="0"/>
            </a:p>
          </dgm:t>
        </dgm:pt>
      </mc:Fallback>
    </mc:AlternateContent>
    <dgm:pt modelId="{1ABD84B0-6372-2444-98E3-CF1833D4E21A}" type="parTrans" cxnId="{25E03B95-23C8-1443-B75D-6A59D7AE5440}">
      <dgm:prSet/>
      <dgm:spPr/>
      <dgm:t>
        <a:bodyPr/>
        <a:lstStyle/>
        <a:p>
          <a:endParaRPr lang="en-US"/>
        </a:p>
      </dgm:t>
    </dgm:pt>
    <dgm:pt modelId="{0C0D5DCA-65CE-2941-A123-978E247D7D67}" type="sibTrans" cxnId="{25E03B95-23C8-1443-B75D-6A59D7AE5440}">
      <dgm:prSet/>
      <dgm:spPr/>
      <dgm:t>
        <a:bodyPr/>
        <a:lstStyle/>
        <a:p>
          <a:endParaRPr lang="en-US"/>
        </a:p>
      </dgm:t>
    </dgm:pt>
    <dgm:pt modelId="{976DBEAB-AF4E-6244-870E-FF39656035D4}" type="pres">
      <dgm:prSet presAssocID="{E6A35281-6B84-D049-817D-77B831457F00}" presName="Name0" presStyleCnt="0">
        <dgm:presLayoutVars>
          <dgm:orgChart val="1"/>
          <dgm:chPref val="1"/>
          <dgm:dir/>
          <dgm:animOne val="branch"/>
          <dgm:animLvl val="lvl"/>
          <dgm:resizeHandles/>
        </dgm:presLayoutVars>
      </dgm:prSet>
      <dgm:spPr/>
    </dgm:pt>
    <dgm:pt modelId="{6F67C7CA-1E17-1E49-B55D-2E3C691FD530}" type="pres">
      <dgm:prSet presAssocID="{F8B9C080-7C99-5244-9E32-210EBAC6709A}" presName="hierRoot1" presStyleCnt="0">
        <dgm:presLayoutVars>
          <dgm:hierBranch val="init"/>
        </dgm:presLayoutVars>
      </dgm:prSet>
      <dgm:spPr/>
    </dgm:pt>
    <dgm:pt modelId="{BA1C0FA3-C672-AF47-B7B8-DB993050A941}" type="pres">
      <dgm:prSet presAssocID="{F8B9C080-7C99-5244-9E32-210EBAC6709A}" presName="rootComposite1" presStyleCnt="0"/>
      <dgm:spPr/>
    </dgm:pt>
    <dgm:pt modelId="{CAF7CFB5-7992-0D4A-98C7-C4204621FEFE}" type="pres">
      <dgm:prSet presAssocID="{F8B9C080-7C99-5244-9E32-210EBAC6709A}" presName="rootText1" presStyleLbl="alignAcc1" presStyleIdx="0" presStyleCnt="0">
        <dgm:presLayoutVars>
          <dgm:chPref val="3"/>
        </dgm:presLayoutVars>
      </dgm:prSet>
      <dgm:spPr/>
    </dgm:pt>
    <dgm:pt modelId="{3A6D4E63-5166-EE47-ADC1-61679161512F}" type="pres">
      <dgm:prSet presAssocID="{F8B9C080-7C99-5244-9E32-210EBAC6709A}" presName="topArc1" presStyleLbl="parChTrans1D1" presStyleIdx="0" presStyleCnt="34"/>
      <dgm:spPr/>
    </dgm:pt>
    <dgm:pt modelId="{1AE3CCAB-BB1E-F44B-B5E2-B158A0B065C6}" type="pres">
      <dgm:prSet presAssocID="{F8B9C080-7C99-5244-9E32-210EBAC6709A}" presName="bottomArc1" presStyleLbl="parChTrans1D1" presStyleIdx="1" presStyleCnt="34"/>
      <dgm:spPr/>
    </dgm:pt>
    <dgm:pt modelId="{9B4A4841-751B-6247-8C7B-151C55EDB4E1}" type="pres">
      <dgm:prSet presAssocID="{F8B9C080-7C99-5244-9E32-210EBAC6709A}" presName="topConnNode1" presStyleLbl="node1" presStyleIdx="0" presStyleCnt="0"/>
      <dgm:spPr/>
    </dgm:pt>
    <dgm:pt modelId="{A72EAA68-E324-794F-84A6-3D41AE63E7B2}" type="pres">
      <dgm:prSet presAssocID="{F8B9C080-7C99-5244-9E32-210EBAC6709A}" presName="hierChild2" presStyleCnt="0"/>
      <dgm:spPr/>
    </dgm:pt>
    <dgm:pt modelId="{FE6401A8-3430-2E46-8816-2F972D88BDE2}" type="pres">
      <dgm:prSet presAssocID="{7A04E726-20EF-B043-9AC4-679B55EEAF93}" presName="Name28" presStyleLbl="parChTrans1D2" presStyleIdx="0" presStyleCnt="4"/>
      <dgm:spPr/>
    </dgm:pt>
    <dgm:pt modelId="{92248C3E-7CE4-B244-B364-75454BF4C39C}" type="pres">
      <dgm:prSet presAssocID="{958333B5-A279-F240-B475-48BA4F529492}" presName="hierRoot2" presStyleCnt="0">
        <dgm:presLayoutVars>
          <dgm:hierBranch val="init"/>
        </dgm:presLayoutVars>
      </dgm:prSet>
      <dgm:spPr/>
    </dgm:pt>
    <dgm:pt modelId="{2780510C-997C-0B42-AD79-D4ED8CF0A24A}" type="pres">
      <dgm:prSet presAssocID="{958333B5-A279-F240-B475-48BA4F529492}" presName="rootComposite2" presStyleCnt="0"/>
      <dgm:spPr/>
    </dgm:pt>
    <dgm:pt modelId="{882CF74B-C651-9546-B8EF-2E9306932A79}" type="pres">
      <dgm:prSet presAssocID="{958333B5-A279-F240-B475-48BA4F529492}" presName="rootText2" presStyleLbl="alignAcc1" presStyleIdx="0" presStyleCnt="0">
        <dgm:presLayoutVars>
          <dgm:chPref val="3"/>
        </dgm:presLayoutVars>
      </dgm:prSet>
      <dgm:spPr/>
    </dgm:pt>
    <dgm:pt modelId="{FB0CC392-A3EC-4F42-8B70-E7A4DB27882E}" type="pres">
      <dgm:prSet presAssocID="{958333B5-A279-F240-B475-48BA4F529492}" presName="topArc2" presStyleLbl="parChTrans1D1" presStyleIdx="2" presStyleCnt="34"/>
      <dgm:spPr/>
    </dgm:pt>
    <dgm:pt modelId="{54A61463-52FF-6246-B3A4-2124741BB74B}" type="pres">
      <dgm:prSet presAssocID="{958333B5-A279-F240-B475-48BA4F529492}" presName="bottomArc2" presStyleLbl="parChTrans1D1" presStyleIdx="3" presStyleCnt="34"/>
      <dgm:spPr/>
    </dgm:pt>
    <dgm:pt modelId="{A0064A2D-A4E6-714C-919C-A1AE901A2FD9}" type="pres">
      <dgm:prSet presAssocID="{958333B5-A279-F240-B475-48BA4F529492}" presName="topConnNode2" presStyleLbl="node2" presStyleIdx="0" presStyleCnt="0"/>
      <dgm:spPr/>
    </dgm:pt>
    <dgm:pt modelId="{571A0DAB-3C7E-DD4C-9D9C-DCEA07F3C683}" type="pres">
      <dgm:prSet presAssocID="{958333B5-A279-F240-B475-48BA4F529492}" presName="hierChild4" presStyleCnt="0"/>
      <dgm:spPr/>
    </dgm:pt>
    <dgm:pt modelId="{24241DB5-5BCB-474F-A747-992E522143AA}" type="pres">
      <dgm:prSet presAssocID="{B8C9BF63-CBE1-AF41-92BE-022C2D2D16F5}" presName="Name28" presStyleLbl="parChTrans1D3" presStyleIdx="0" presStyleCnt="12"/>
      <dgm:spPr/>
    </dgm:pt>
    <dgm:pt modelId="{281B4A8A-3198-3C49-BA18-C56B46215432}" type="pres">
      <dgm:prSet presAssocID="{6B7E624B-95DC-FF44-82D6-B0D1D9F45560}" presName="hierRoot2" presStyleCnt="0">
        <dgm:presLayoutVars>
          <dgm:hierBranch val="init"/>
        </dgm:presLayoutVars>
      </dgm:prSet>
      <dgm:spPr/>
    </dgm:pt>
    <dgm:pt modelId="{8C5932E6-6064-7241-8380-FD50802E5BAC}" type="pres">
      <dgm:prSet presAssocID="{6B7E624B-95DC-FF44-82D6-B0D1D9F45560}" presName="rootComposite2" presStyleCnt="0"/>
      <dgm:spPr/>
    </dgm:pt>
    <dgm:pt modelId="{827B7FE6-82EE-0E4F-862C-BC8EB34193B9}" type="pres">
      <dgm:prSet presAssocID="{6B7E624B-95DC-FF44-82D6-B0D1D9F45560}" presName="rootText2" presStyleLbl="alignAcc1" presStyleIdx="0" presStyleCnt="0">
        <dgm:presLayoutVars>
          <dgm:chPref val="3"/>
        </dgm:presLayoutVars>
      </dgm:prSet>
      <dgm:spPr/>
    </dgm:pt>
    <dgm:pt modelId="{E1B1A4A9-655B-C84D-AB72-EC5253E94C4F}" type="pres">
      <dgm:prSet presAssocID="{6B7E624B-95DC-FF44-82D6-B0D1D9F45560}" presName="topArc2" presStyleLbl="parChTrans1D1" presStyleIdx="4" presStyleCnt="34"/>
      <dgm:spPr/>
    </dgm:pt>
    <dgm:pt modelId="{2FEA9D4B-456A-7C48-A230-ADB4B044523D}" type="pres">
      <dgm:prSet presAssocID="{6B7E624B-95DC-FF44-82D6-B0D1D9F45560}" presName="bottomArc2" presStyleLbl="parChTrans1D1" presStyleIdx="5" presStyleCnt="34"/>
      <dgm:spPr/>
    </dgm:pt>
    <dgm:pt modelId="{B3FE6D31-00CA-2F43-B624-4A484870C4F3}" type="pres">
      <dgm:prSet presAssocID="{6B7E624B-95DC-FF44-82D6-B0D1D9F45560}" presName="topConnNode2" presStyleLbl="node3" presStyleIdx="0" presStyleCnt="0"/>
      <dgm:spPr/>
    </dgm:pt>
    <dgm:pt modelId="{1B6A308E-8A07-224B-B676-23C323CB9D5E}" type="pres">
      <dgm:prSet presAssocID="{6B7E624B-95DC-FF44-82D6-B0D1D9F45560}" presName="hierChild4" presStyleCnt="0"/>
      <dgm:spPr/>
    </dgm:pt>
    <dgm:pt modelId="{A940CBD1-C222-004E-ADA3-A2FB7545AD1B}" type="pres">
      <dgm:prSet presAssocID="{6B7E624B-95DC-FF44-82D6-B0D1D9F45560}" presName="hierChild5" presStyleCnt="0"/>
      <dgm:spPr/>
    </dgm:pt>
    <dgm:pt modelId="{B945A830-B24B-9441-B15D-23CA3BD2F9AA}" type="pres">
      <dgm:prSet presAssocID="{26687A1C-6A72-8347-A077-EA936AE77E3A}" presName="Name28" presStyleLbl="parChTrans1D3" presStyleIdx="1" presStyleCnt="12"/>
      <dgm:spPr/>
    </dgm:pt>
    <dgm:pt modelId="{E679220E-B399-C842-87FE-96B98F63BB62}" type="pres">
      <dgm:prSet presAssocID="{F3A8B323-191E-024E-96DC-C7FAAF79874D}" presName="hierRoot2" presStyleCnt="0">
        <dgm:presLayoutVars>
          <dgm:hierBranch val="init"/>
        </dgm:presLayoutVars>
      </dgm:prSet>
      <dgm:spPr/>
    </dgm:pt>
    <dgm:pt modelId="{AEA3975E-D31C-D648-8567-58A14B2046BF}" type="pres">
      <dgm:prSet presAssocID="{F3A8B323-191E-024E-96DC-C7FAAF79874D}" presName="rootComposite2" presStyleCnt="0"/>
      <dgm:spPr/>
    </dgm:pt>
    <dgm:pt modelId="{19994A2F-0D27-EF46-9C92-B8017015DF71}" type="pres">
      <dgm:prSet presAssocID="{F3A8B323-191E-024E-96DC-C7FAAF79874D}" presName="rootText2" presStyleLbl="alignAcc1" presStyleIdx="0" presStyleCnt="0">
        <dgm:presLayoutVars>
          <dgm:chPref val="3"/>
        </dgm:presLayoutVars>
      </dgm:prSet>
      <dgm:spPr/>
    </dgm:pt>
    <dgm:pt modelId="{79A4445B-7E08-B84B-9DA6-DAA100CA8D10}" type="pres">
      <dgm:prSet presAssocID="{F3A8B323-191E-024E-96DC-C7FAAF79874D}" presName="topArc2" presStyleLbl="parChTrans1D1" presStyleIdx="6" presStyleCnt="34"/>
      <dgm:spPr/>
    </dgm:pt>
    <dgm:pt modelId="{A9C06B4B-A3F4-5045-BDDF-04E047F04298}" type="pres">
      <dgm:prSet presAssocID="{F3A8B323-191E-024E-96DC-C7FAAF79874D}" presName="bottomArc2" presStyleLbl="parChTrans1D1" presStyleIdx="7" presStyleCnt="34"/>
      <dgm:spPr/>
    </dgm:pt>
    <dgm:pt modelId="{B9AA7F20-C4B9-5149-AE99-CF13E756E22A}" type="pres">
      <dgm:prSet presAssocID="{F3A8B323-191E-024E-96DC-C7FAAF79874D}" presName="topConnNode2" presStyleLbl="node3" presStyleIdx="0" presStyleCnt="0"/>
      <dgm:spPr/>
    </dgm:pt>
    <dgm:pt modelId="{2D531199-000A-654B-9354-3B775B4089A7}" type="pres">
      <dgm:prSet presAssocID="{F3A8B323-191E-024E-96DC-C7FAAF79874D}" presName="hierChild4" presStyleCnt="0"/>
      <dgm:spPr/>
    </dgm:pt>
    <dgm:pt modelId="{7E47DE58-EF47-1345-96C5-6E2B3D8C937C}" type="pres">
      <dgm:prSet presAssocID="{F3A8B323-191E-024E-96DC-C7FAAF79874D}" presName="hierChild5" presStyleCnt="0"/>
      <dgm:spPr/>
    </dgm:pt>
    <dgm:pt modelId="{17F6D629-6DAA-9F4D-B585-B0C49993808E}" type="pres">
      <dgm:prSet presAssocID="{A8B0BA71-7CC0-C143-AF1F-99E46F228BA9}" presName="Name28" presStyleLbl="parChTrans1D3" presStyleIdx="2" presStyleCnt="12"/>
      <dgm:spPr/>
    </dgm:pt>
    <dgm:pt modelId="{A40C6397-2F0F-8447-BD20-3769A6774D05}" type="pres">
      <dgm:prSet presAssocID="{E05F0E51-E64C-5940-919F-58A7ACF59FB2}" presName="hierRoot2" presStyleCnt="0">
        <dgm:presLayoutVars>
          <dgm:hierBranch val="init"/>
        </dgm:presLayoutVars>
      </dgm:prSet>
      <dgm:spPr/>
    </dgm:pt>
    <dgm:pt modelId="{439CBD1F-F473-2D4F-99DF-E4957AD3CDFC}" type="pres">
      <dgm:prSet presAssocID="{E05F0E51-E64C-5940-919F-58A7ACF59FB2}" presName="rootComposite2" presStyleCnt="0"/>
      <dgm:spPr/>
    </dgm:pt>
    <dgm:pt modelId="{D1D21B6C-6737-8047-A18F-7A88DAC0F607}" type="pres">
      <dgm:prSet presAssocID="{E05F0E51-E64C-5940-919F-58A7ACF59FB2}" presName="rootText2" presStyleLbl="alignAcc1" presStyleIdx="0" presStyleCnt="0">
        <dgm:presLayoutVars>
          <dgm:chPref val="3"/>
        </dgm:presLayoutVars>
      </dgm:prSet>
      <dgm:spPr/>
    </dgm:pt>
    <dgm:pt modelId="{93C4C536-8597-2846-92C3-AC434A7EF330}" type="pres">
      <dgm:prSet presAssocID="{E05F0E51-E64C-5940-919F-58A7ACF59FB2}" presName="topArc2" presStyleLbl="parChTrans1D1" presStyleIdx="8" presStyleCnt="34"/>
      <dgm:spPr/>
    </dgm:pt>
    <dgm:pt modelId="{3D0E7A93-56F0-AB41-B150-FA4A9898BEA8}" type="pres">
      <dgm:prSet presAssocID="{E05F0E51-E64C-5940-919F-58A7ACF59FB2}" presName="bottomArc2" presStyleLbl="parChTrans1D1" presStyleIdx="9" presStyleCnt="34"/>
      <dgm:spPr/>
    </dgm:pt>
    <dgm:pt modelId="{5D9F6C18-9AE8-DE47-A908-B5594469B3BE}" type="pres">
      <dgm:prSet presAssocID="{E05F0E51-E64C-5940-919F-58A7ACF59FB2}" presName="topConnNode2" presStyleLbl="node3" presStyleIdx="0" presStyleCnt="0"/>
      <dgm:spPr/>
    </dgm:pt>
    <dgm:pt modelId="{D13AC39C-D9C3-5844-890A-4D948FB16597}" type="pres">
      <dgm:prSet presAssocID="{E05F0E51-E64C-5940-919F-58A7ACF59FB2}" presName="hierChild4" presStyleCnt="0"/>
      <dgm:spPr/>
    </dgm:pt>
    <dgm:pt modelId="{AF378A39-B246-7F41-BA0F-0B79CDA80FBC}" type="pres">
      <dgm:prSet presAssocID="{E05F0E51-E64C-5940-919F-58A7ACF59FB2}" presName="hierChild5" presStyleCnt="0"/>
      <dgm:spPr/>
    </dgm:pt>
    <dgm:pt modelId="{FE7BAEF9-7652-7545-9991-804218664E3C}" type="pres">
      <dgm:prSet presAssocID="{958333B5-A279-F240-B475-48BA4F529492}" presName="hierChild5" presStyleCnt="0"/>
      <dgm:spPr/>
    </dgm:pt>
    <dgm:pt modelId="{C9AAD573-0BD0-6D4B-9007-1F38727F377D}" type="pres">
      <dgm:prSet presAssocID="{9FDF15BF-26B8-E04A-889E-7F42B3C1411D}" presName="Name28" presStyleLbl="parChTrans1D2" presStyleIdx="1" presStyleCnt="4"/>
      <dgm:spPr/>
    </dgm:pt>
    <dgm:pt modelId="{E2487F4A-6293-0F43-9D16-F47B5EE37999}" type="pres">
      <dgm:prSet presAssocID="{39EF8130-84BB-8B40-969C-9B6B3EA55BC3}" presName="hierRoot2" presStyleCnt="0">
        <dgm:presLayoutVars>
          <dgm:hierBranch val="init"/>
        </dgm:presLayoutVars>
      </dgm:prSet>
      <dgm:spPr/>
    </dgm:pt>
    <dgm:pt modelId="{EBA4BD39-A40C-C74D-A61A-F4A73515E7D3}" type="pres">
      <dgm:prSet presAssocID="{39EF8130-84BB-8B40-969C-9B6B3EA55BC3}" presName="rootComposite2" presStyleCnt="0"/>
      <dgm:spPr/>
    </dgm:pt>
    <dgm:pt modelId="{1B952165-6CE2-9C40-9C2D-8CE850AB12FD}" type="pres">
      <dgm:prSet presAssocID="{39EF8130-84BB-8B40-969C-9B6B3EA55BC3}" presName="rootText2" presStyleLbl="alignAcc1" presStyleIdx="0" presStyleCnt="0">
        <dgm:presLayoutVars>
          <dgm:chPref val="3"/>
        </dgm:presLayoutVars>
      </dgm:prSet>
      <dgm:spPr/>
    </dgm:pt>
    <dgm:pt modelId="{81BE216D-F568-9144-BADF-6A2FC4BEE341}" type="pres">
      <dgm:prSet presAssocID="{39EF8130-84BB-8B40-969C-9B6B3EA55BC3}" presName="topArc2" presStyleLbl="parChTrans1D1" presStyleIdx="10" presStyleCnt="34"/>
      <dgm:spPr/>
    </dgm:pt>
    <dgm:pt modelId="{F4B972D0-0D35-2F40-AFF7-A0C9AC943B2E}" type="pres">
      <dgm:prSet presAssocID="{39EF8130-84BB-8B40-969C-9B6B3EA55BC3}" presName="bottomArc2" presStyleLbl="parChTrans1D1" presStyleIdx="11" presStyleCnt="34"/>
      <dgm:spPr/>
    </dgm:pt>
    <dgm:pt modelId="{2F42AC09-97AD-5C49-A58B-286CD546FA29}" type="pres">
      <dgm:prSet presAssocID="{39EF8130-84BB-8B40-969C-9B6B3EA55BC3}" presName="topConnNode2" presStyleLbl="node2" presStyleIdx="0" presStyleCnt="0"/>
      <dgm:spPr/>
    </dgm:pt>
    <dgm:pt modelId="{79E6C57D-7659-AD48-B609-1211ED591036}" type="pres">
      <dgm:prSet presAssocID="{39EF8130-84BB-8B40-969C-9B6B3EA55BC3}" presName="hierChild4" presStyleCnt="0"/>
      <dgm:spPr/>
    </dgm:pt>
    <dgm:pt modelId="{1722B4E2-C100-CA48-9804-720DBD56301F}" type="pres">
      <dgm:prSet presAssocID="{B32DCD27-C801-FB49-AE4F-0B17BE6351E8}" presName="Name28" presStyleLbl="parChTrans1D3" presStyleIdx="3" presStyleCnt="12"/>
      <dgm:spPr/>
    </dgm:pt>
    <dgm:pt modelId="{E3993B0C-A13C-1342-BE1C-E9A4CAFA4F9E}" type="pres">
      <dgm:prSet presAssocID="{347AE1FA-0725-A241-A7D0-4938F2A34FD9}" presName="hierRoot2" presStyleCnt="0">
        <dgm:presLayoutVars>
          <dgm:hierBranch val="init"/>
        </dgm:presLayoutVars>
      </dgm:prSet>
      <dgm:spPr/>
    </dgm:pt>
    <dgm:pt modelId="{50A7A6E6-A2ED-1047-847E-DD3FCD2C219D}" type="pres">
      <dgm:prSet presAssocID="{347AE1FA-0725-A241-A7D0-4938F2A34FD9}" presName="rootComposite2" presStyleCnt="0"/>
      <dgm:spPr/>
    </dgm:pt>
    <dgm:pt modelId="{5256D6FB-6550-5B49-B919-39752346ACE2}" type="pres">
      <dgm:prSet presAssocID="{347AE1FA-0725-A241-A7D0-4938F2A34FD9}" presName="rootText2" presStyleLbl="alignAcc1" presStyleIdx="0" presStyleCnt="0">
        <dgm:presLayoutVars>
          <dgm:chPref val="3"/>
        </dgm:presLayoutVars>
      </dgm:prSet>
      <dgm:spPr/>
    </dgm:pt>
    <dgm:pt modelId="{B7A01F56-6966-A947-B50E-B11484B23B24}" type="pres">
      <dgm:prSet presAssocID="{347AE1FA-0725-A241-A7D0-4938F2A34FD9}" presName="topArc2" presStyleLbl="parChTrans1D1" presStyleIdx="12" presStyleCnt="34"/>
      <dgm:spPr/>
    </dgm:pt>
    <dgm:pt modelId="{B7995714-B988-6944-9F1E-AB821796BF8B}" type="pres">
      <dgm:prSet presAssocID="{347AE1FA-0725-A241-A7D0-4938F2A34FD9}" presName="bottomArc2" presStyleLbl="parChTrans1D1" presStyleIdx="13" presStyleCnt="34"/>
      <dgm:spPr/>
    </dgm:pt>
    <dgm:pt modelId="{965BDF07-4485-854B-B1D7-DDCFF2C36AC5}" type="pres">
      <dgm:prSet presAssocID="{347AE1FA-0725-A241-A7D0-4938F2A34FD9}" presName="topConnNode2" presStyleLbl="node3" presStyleIdx="0" presStyleCnt="0"/>
      <dgm:spPr/>
    </dgm:pt>
    <dgm:pt modelId="{B6F830DF-98E3-5E44-A674-0F0E80C305A2}" type="pres">
      <dgm:prSet presAssocID="{347AE1FA-0725-A241-A7D0-4938F2A34FD9}" presName="hierChild4" presStyleCnt="0"/>
      <dgm:spPr/>
    </dgm:pt>
    <dgm:pt modelId="{AF0B1B48-2635-5A44-B8D4-50D068CF3507}" type="pres">
      <dgm:prSet presAssocID="{347AE1FA-0725-A241-A7D0-4938F2A34FD9}" presName="hierChild5" presStyleCnt="0"/>
      <dgm:spPr/>
    </dgm:pt>
    <dgm:pt modelId="{6B0D22ED-5FCC-A34C-A785-1018A69E49D7}" type="pres">
      <dgm:prSet presAssocID="{C22FA46B-3B62-A14B-9B8F-0EFB5CD55F24}" presName="Name28" presStyleLbl="parChTrans1D3" presStyleIdx="4" presStyleCnt="12"/>
      <dgm:spPr/>
    </dgm:pt>
    <dgm:pt modelId="{43D42D70-FE39-B544-A17B-E5A5D0D11095}" type="pres">
      <dgm:prSet presAssocID="{68A07594-8DDA-7F4B-BCDE-BC3B9ED93386}" presName="hierRoot2" presStyleCnt="0">
        <dgm:presLayoutVars>
          <dgm:hierBranch val="init"/>
        </dgm:presLayoutVars>
      </dgm:prSet>
      <dgm:spPr/>
    </dgm:pt>
    <dgm:pt modelId="{E16A7EAC-2E6F-124A-8A37-440F2C7DE82B}" type="pres">
      <dgm:prSet presAssocID="{68A07594-8DDA-7F4B-BCDE-BC3B9ED93386}" presName="rootComposite2" presStyleCnt="0"/>
      <dgm:spPr/>
    </dgm:pt>
    <dgm:pt modelId="{63A55D6F-A8E9-E749-AA4C-57633A760073}" type="pres">
      <dgm:prSet presAssocID="{68A07594-8DDA-7F4B-BCDE-BC3B9ED93386}" presName="rootText2" presStyleLbl="alignAcc1" presStyleIdx="0" presStyleCnt="0">
        <dgm:presLayoutVars>
          <dgm:chPref val="3"/>
        </dgm:presLayoutVars>
      </dgm:prSet>
      <dgm:spPr/>
    </dgm:pt>
    <dgm:pt modelId="{AD2F1A4C-08D4-324C-9651-E5671F14776D}" type="pres">
      <dgm:prSet presAssocID="{68A07594-8DDA-7F4B-BCDE-BC3B9ED93386}" presName="topArc2" presStyleLbl="parChTrans1D1" presStyleIdx="14" presStyleCnt="34"/>
      <dgm:spPr/>
    </dgm:pt>
    <dgm:pt modelId="{C2062952-0A29-BE46-9FDD-B5126459D735}" type="pres">
      <dgm:prSet presAssocID="{68A07594-8DDA-7F4B-BCDE-BC3B9ED93386}" presName="bottomArc2" presStyleLbl="parChTrans1D1" presStyleIdx="15" presStyleCnt="34"/>
      <dgm:spPr/>
    </dgm:pt>
    <dgm:pt modelId="{AB591B2C-F2C5-C043-9834-2F68A408B165}" type="pres">
      <dgm:prSet presAssocID="{68A07594-8DDA-7F4B-BCDE-BC3B9ED93386}" presName="topConnNode2" presStyleLbl="node3" presStyleIdx="0" presStyleCnt="0"/>
      <dgm:spPr/>
    </dgm:pt>
    <dgm:pt modelId="{0B80AB79-53C4-E047-A346-72C264C34370}" type="pres">
      <dgm:prSet presAssocID="{68A07594-8DDA-7F4B-BCDE-BC3B9ED93386}" presName="hierChild4" presStyleCnt="0"/>
      <dgm:spPr/>
    </dgm:pt>
    <dgm:pt modelId="{A4E00BC7-4BBF-8C46-9762-F40CB13CB571}" type="pres">
      <dgm:prSet presAssocID="{68A07594-8DDA-7F4B-BCDE-BC3B9ED93386}" presName="hierChild5" presStyleCnt="0"/>
      <dgm:spPr/>
    </dgm:pt>
    <dgm:pt modelId="{B357F649-D197-9347-9E99-BCCD938891DA}" type="pres">
      <dgm:prSet presAssocID="{C20AFAD9-ADA0-FF45-84FF-DFA691C9A2D8}" presName="Name28" presStyleLbl="parChTrans1D3" presStyleIdx="5" presStyleCnt="12"/>
      <dgm:spPr/>
    </dgm:pt>
    <dgm:pt modelId="{7484B01C-C349-884C-AF1B-4583362C5984}" type="pres">
      <dgm:prSet presAssocID="{7F429637-2994-7F4F-A0E3-0D2570528C9B}" presName="hierRoot2" presStyleCnt="0">
        <dgm:presLayoutVars>
          <dgm:hierBranch val="init"/>
        </dgm:presLayoutVars>
      </dgm:prSet>
      <dgm:spPr/>
    </dgm:pt>
    <dgm:pt modelId="{168EAF56-EF6C-3945-BE25-9C47976A76B1}" type="pres">
      <dgm:prSet presAssocID="{7F429637-2994-7F4F-A0E3-0D2570528C9B}" presName="rootComposite2" presStyleCnt="0"/>
      <dgm:spPr/>
    </dgm:pt>
    <dgm:pt modelId="{88A964EA-7944-274F-93BB-22C36ACF394E}" type="pres">
      <dgm:prSet presAssocID="{7F429637-2994-7F4F-A0E3-0D2570528C9B}" presName="rootText2" presStyleLbl="alignAcc1" presStyleIdx="0" presStyleCnt="0">
        <dgm:presLayoutVars>
          <dgm:chPref val="3"/>
        </dgm:presLayoutVars>
      </dgm:prSet>
      <dgm:spPr/>
    </dgm:pt>
    <dgm:pt modelId="{84B4340F-1A39-E94C-8E54-014989522698}" type="pres">
      <dgm:prSet presAssocID="{7F429637-2994-7F4F-A0E3-0D2570528C9B}" presName="topArc2" presStyleLbl="parChTrans1D1" presStyleIdx="16" presStyleCnt="34"/>
      <dgm:spPr/>
    </dgm:pt>
    <dgm:pt modelId="{1E1627EC-A712-6C4E-BCEE-FF903D2AD35D}" type="pres">
      <dgm:prSet presAssocID="{7F429637-2994-7F4F-A0E3-0D2570528C9B}" presName="bottomArc2" presStyleLbl="parChTrans1D1" presStyleIdx="17" presStyleCnt="34"/>
      <dgm:spPr/>
    </dgm:pt>
    <dgm:pt modelId="{A0CB6E13-B11B-CD41-856D-20C7E6EF4E67}" type="pres">
      <dgm:prSet presAssocID="{7F429637-2994-7F4F-A0E3-0D2570528C9B}" presName="topConnNode2" presStyleLbl="node3" presStyleIdx="0" presStyleCnt="0"/>
      <dgm:spPr/>
    </dgm:pt>
    <dgm:pt modelId="{195785A3-3464-9941-8AA1-9A24B1CDA304}" type="pres">
      <dgm:prSet presAssocID="{7F429637-2994-7F4F-A0E3-0D2570528C9B}" presName="hierChild4" presStyleCnt="0"/>
      <dgm:spPr/>
    </dgm:pt>
    <dgm:pt modelId="{AF664D39-D865-0045-A212-2C9E134C7A38}" type="pres">
      <dgm:prSet presAssocID="{7F429637-2994-7F4F-A0E3-0D2570528C9B}" presName="hierChild5" presStyleCnt="0"/>
      <dgm:spPr/>
    </dgm:pt>
    <dgm:pt modelId="{6FDC0E86-042E-DF48-AD5E-3D6149F20534}" type="pres">
      <dgm:prSet presAssocID="{39EF8130-84BB-8B40-969C-9B6B3EA55BC3}" presName="hierChild5" presStyleCnt="0"/>
      <dgm:spPr/>
    </dgm:pt>
    <dgm:pt modelId="{6AAD1A33-D5A2-E646-A73A-FC203F35EE46}" type="pres">
      <dgm:prSet presAssocID="{232B41BE-8258-F64A-856A-5E94DD1433DD}" presName="Name28" presStyleLbl="parChTrans1D2" presStyleIdx="2" presStyleCnt="4"/>
      <dgm:spPr/>
    </dgm:pt>
    <dgm:pt modelId="{91576684-932E-154F-93CA-D72DECDA07B8}" type="pres">
      <dgm:prSet presAssocID="{9C5E9E62-3468-A346-9796-2581BF325057}" presName="hierRoot2" presStyleCnt="0">
        <dgm:presLayoutVars>
          <dgm:hierBranch val="init"/>
        </dgm:presLayoutVars>
      </dgm:prSet>
      <dgm:spPr/>
    </dgm:pt>
    <dgm:pt modelId="{4117772F-C3DB-6047-8B90-043F8EE3EAD8}" type="pres">
      <dgm:prSet presAssocID="{9C5E9E62-3468-A346-9796-2581BF325057}" presName="rootComposite2" presStyleCnt="0"/>
      <dgm:spPr/>
    </dgm:pt>
    <dgm:pt modelId="{2DBBA451-783F-344F-A62A-4A63ACC7EFF5}" type="pres">
      <dgm:prSet presAssocID="{9C5E9E62-3468-A346-9796-2581BF325057}" presName="rootText2" presStyleLbl="alignAcc1" presStyleIdx="0" presStyleCnt="0">
        <dgm:presLayoutVars>
          <dgm:chPref val="3"/>
        </dgm:presLayoutVars>
      </dgm:prSet>
      <dgm:spPr/>
    </dgm:pt>
    <dgm:pt modelId="{ED8E01A4-BD83-5344-A05E-BFCCB5945521}" type="pres">
      <dgm:prSet presAssocID="{9C5E9E62-3468-A346-9796-2581BF325057}" presName="topArc2" presStyleLbl="parChTrans1D1" presStyleIdx="18" presStyleCnt="34"/>
      <dgm:spPr/>
    </dgm:pt>
    <dgm:pt modelId="{B93074F3-5AB7-F54A-BE19-5C631E7656DD}" type="pres">
      <dgm:prSet presAssocID="{9C5E9E62-3468-A346-9796-2581BF325057}" presName="bottomArc2" presStyleLbl="parChTrans1D1" presStyleIdx="19" presStyleCnt="34"/>
      <dgm:spPr/>
    </dgm:pt>
    <dgm:pt modelId="{9D69ECBA-475D-8B4A-9E2D-AADFE28A124F}" type="pres">
      <dgm:prSet presAssocID="{9C5E9E62-3468-A346-9796-2581BF325057}" presName="topConnNode2" presStyleLbl="node2" presStyleIdx="0" presStyleCnt="0"/>
      <dgm:spPr/>
    </dgm:pt>
    <dgm:pt modelId="{5EBBEB3B-15DA-3B43-90B7-D2BE7AE458A3}" type="pres">
      <dgm:prSet presAssocID="{9C5E9E62-3468-A346-9796-2581BF325057}" presName="hierChild4" presStyleCnt="0"/>
      <dgm:spPr/>
    </dgm:pt>
    <dgm:pt modelId="{08DDB0C0-268F-EB41-8E89-2F8D389A5BC6}" type="pres">
      <dgm:prSet presAssocID="{FE2ABB59-4FAF-0443-8019-64C32FDB760E}" presName="Name28" presStyleLbl="parChTrans1D3" presStyleIdx="6" presStyleCnt="12"/>
      <dgm:spPr/>
    </dgm:pt>
    <dgm:pt modelId="{ABEDC8E7-1093-B144-8760-E12E4DDE755D}" type="pres">
      <dgm:prSet presAssocID="{9648BBE1-634C-B645-9A5B-18FD8359E7F3}" presName="hierRoot2" presStyleCnt="0">
        <dgm:presLayoutVars>
          <dgm:hierBranch val="init"/>
        </dgm:presLayoutVars>
      </dgm:prSet>
      <dgm:spPr/>
    </dgm:pt>
    <dgm:pt modelId="{E77A7EED-2A40-024A-8CF0-0F1306A3A5F0}" type="pres">
      <dgm:prSet presAssocID="{9648BBE1-634C-B645-9A5B-18FD8359E7F3}" presName="rootComposite2" presStyleCnt="0"/>
      <dgm:spPr/>
    </dgm:pt>
    <dgm:pt modelId="{100137FA-C3DE-0849-A23F-500511C6E2DF}" type="pres">
      <dgm:prSet presAssocID="{9648BBE1-634C-B645-9A5B-18FD8359E7F3}" presName="rootText2" presStyleLbl="alignAcc1" presStyleIdx="0" presStyleCnt="0">
        <dgm:presLayoutVars>
          <dgm:chPref val="3"/>
        </dgm:presLayoutVars>
      </dgm:prSet>
      <dgm:spPr/>
    </dgm:pt>
    <dgm:pt modelId="{22EE14AD-8A6C-0047-BE4C-021BC6C56F4A}" type="pres">
      <dgm:prSet presAssocID="{9648BBE1-634C-B645-9A5B-18FD8359E7F3}" presName="topArc2" presStyleLbl="parChTrans1D1" presStyleIdx="20" presStyleCnt="34"/>
      <dgm:spPr/>
    </dgm:pt>
    <dgm:pt modelId="{AABDD2C3-A3FF-C643-A194-CED02768F4E5}" type="pres">
      <dgm:prSet presAssocID="{9648BBE1-634C-B645-9A5B-18FD8359E7F3}" presName="bottomArc2" presStyleLbl="parChTrans1D1" presStyleIdx="21" presStyleCnt="34"/>
      <dgm:spPr/>
    </dgm:pt>
    <dgm:pt modelId="{3E760B31-943A-164D-B688-B62D743CDDE6}" type="pres">
      <dgm:prSet presAssocID="{9648BBE1-634C-B645-9A5B-18FD8359E7F3}" presName="topConnNode2" presStyleLbl="node3" presStyleIdx="0" presStyleCnt="0"/>
      <dgm:spPr/>
    </dgm:pt>
    <dgm:pt modelId="{56BD999F-CF93-9F4C-B53B-95C226623CD4}" type="pres">
      <dgm:prSet presAssocID="{9648BBE1-634C-B645-9A5B-18FD8359E7F3}" presName="hierChild4" presStyleCnt="0"/>
      <dgm:spPr/>
    </dgm:pt>
    <dgm:pt modelId="{4430ADC3-CC85-C247-8899-9B9FDB99AA5F}" type="pres">
      <dgm:prSet presAssocID="{9648BBE1-634C-B645-9A5B-18FD8359E7F3}" presName="hierChild5" presStyleCnt="0"/>
      <dgm:spPr/>
    </dgm:pt>
    <dgm:pt modelId="{8186F704-DFDF-F846-9F8F-4D623886B08E}" type="pres">
      <dgm:prSet presAssocID="{2C2EA3AA-D4FD-F649-9649-FAB7F93310F6}" presName="Name28" presStyleLbl="parChTrans1D3" presStyleIdx="7" presStyleCnt="12"/>
      <dgm:spPr/>
    </dgm:pt>
    <dgm:pt modelId="{91FB3C88-05EB-6F44-A6B9-0E861BB75EC6}" type="pres">
      <dgm:prSet presAssocID="{AF100650-7F9F-B444-8B0F-5BBF54F65764}" presName="hierRoot2" presStyleCnt="0">
        <dgm:presLayoutVars>
          <dgm:hierBranch val="init"/>
        </dgm:presLayoutVars>
      </dgm:prSet>
      <dgm:spPr/>
    </dgm:pt>
    <dgm:pt modelId="{54D5C0C3-DC52-F34E-9593-20FFFAB96E4F}" type="pres">
      <dgm:prSet presAssocID="{AF100650-7F9F-B444-8B0F-5BBF54F65764}" presName="rootComposite2" presStyleCnt="0"/>
      <dgm:spPr/>
    </dgm:pt>
    <dgm:pt modelId="{E04F79CD-B7F0-AD47-BA6E-CF58A07537F3}" type="pres">
      <dgm:prSet presAssocID="{AF100650-7F9F-B444-8B0F-5BBF54F65764}" presName="rootText2" presStyleLbl="alignAcc1" presStyleIdx="0" presStyleCnt="0">
        <dgm:presLayoutVars>
          <dgm:chPref val="3"/>
        </dgm:presLayoutVars>
      </dgm:prSet>
      <dgm:spPr/>
    </dgm:pt>
    <dgm:pt modelId="{89C75BDB-4FFB-0C4E-9EA2-E0BEFC9E4B4C}" type="pres">
      <dgm:prSet presAssocID="{AF100650-7F9F-B444-8B0F-5BBF54F65764}" presName="topArc2" presStyleLbl="parChTrans1D1" presStyleIdx="22" presStyleCnt="34"/>
      <dgm:spPr/>
    </dgm:pt>
    <dgm:pt modelId="{DF846C82-E308-4B44-91BA-ED57E15766E6}" type="pres">
      <dgm:prSet presAssocID="{AF100650-7F9F-B444-8B0F-5BBF54F65764}" presName="bottomArc2" presStyleLbl="parChTrans1D1" presStyleIdx="23" presStyleCnt="34"/>
      <dgm:spPr/>
    </dgm:pt>
    <dgm:pt modelId="{8E6A592F-77AD-7B4A-BDA4-ADC973ABA81A}" type="pres">
      <dgm:prSet presAssocID="{AF100650-7F9F-B444-8B0F-5BBF54F65764}" presName="topConnNode2" presStyleLbl="node3" presStyleIdx="0" presStyleCnt="0"/>
      <dgm:spPr/>
    </dgm:pt>
    <dgm:pt modelId="{A71EADC9-3B64-8B40-BE45-73BA4C74A6D8}" type="pres">
      <dgm:prSet presAssocID="{AF100650-7F9F-B444-8B0F-5BBF54F65764}" presName="hierChild4" presStyleCnt="0"/>
      <dgm:spPr/>
    </dgm:pt>
    <dgm:pt modelId="{6A171375-856A-204F-9D6D-AC7762E159AF}" type="pres">
      <dgm:prSet presAssocID="{AF100650-7F9F-B444-8B0F-5BBF54F65764}" presName="hierChild5" presStyleCnt="0"/>
      <dgm:spPr/>
    </dgm:pt>
    <dgm:pt modelId="{482FB7E5-F1FB-2242-8E6F-8A402523BBF3}" type="pres">
      <dgm:prSet presAssocID="{640A2F9B-ACDF-FA41-805A-B5C46A34CB88}" presName="Name28" presStyleLbl="parChTrans1D3" presStyleIdx="8" presStyleCnt="12"/>
      <dgm:spPr/>
    </dgm:pt>
    <dgm:pt modelId="{7519E83C-E066-924B-AEAE-99A33BC908C1}" type="pres">
      <dgm:prSet presAssocID="{72B25568-DDC1-FA48-87E8-B6555854649D}" presName="hierRoot2" presStyleCnt="0">
        <dgm:presLayoutVars>
          <dgm:hierBranch val="init"/>
        </dgm:presLayoutVars>
      </dgm:prSet>
      <dgm:spPr/>
    </dgm:pt>
    <dgm:pt modelId="{A785753B-2A18-EB42-BC1D-75A35A5DA9A3}" type="pres">
      <dgm:prSet presAssocID="{72B25568-DDC1-FA48-87E8-B6555854649D}" presName="rootComposite2" presStyleCnt="0"/>
      <dgm:spPr/>
    </dgm:pt>
    <dgm:pt modelId="{2ED61338-E47D-1F45-960E-E25F61DAB925}" type="pres">
      <dgm:prSet presAssocID="{72B25568-DDC1-FA48-87E8-B6555854649D}" presName="rootText2" presStyleLbl="alignAcc1" presStyleIdx="0" presStyleCnt="0">
        <dgm:presLayoutVars>
          <dgm:chPref val="3"/>
        </dgm:presLayoutVars>
      </dgm:prSet>
      <dgm:spPr/>
    </dgm:pt>
    <dgm:pt modelId="{9A6CEA2D-8316-CF4F-BBE8-0E2AEB242323}" type="pres">
      <dgm:prSet presAssocID="{72B25568-DDC1-FA48-87E8-B6555854649D}" presName="topArc2" presStyleLbl="parChTrans1D1" presStyleIdx="24" presStyleCnt="34"/>
      <dgm:spPr/>
    </dgm:pt>
    <dgm:pt modelId="{09C6ABF8-C882-BF45-9674-315228D20F21}" type="pres">
      <dgm:prSet presAssocID="{72B25568-DDC1-FA48-87E8-B6555854649D}" presName="bottomArc2" presStyleLbl="parChTrans1D1" presStyleIdx="25" presStyleCnt="34"/>
      <dgm:spPr/>
    </dgm:pt>
    <dgm:pt modelId="{CAE49DEC-88B2-4042-A8F6-C6C8B7601431}" type="pres">
      <dgm:prSet presAssocID="{72B25568-DDC1-FA48-87E8-B6555854649D}" presName="topConnNode2" presStyleLbl="node3" presStyleIdx="0" presStyleCnt="0"/>
      <dgm:spPr/>
    </dgm:pt>
    <dgm:pt modelId="{9D2473B5-6303-A744-BE39-4FEC9AF8B734}" type="pres">
      <dgm:prSet presAssocID="{72B25568-DDC1-FA48-87E8-B6555854649D}" presName="hierChild4" presStyleCnt="0"/>
      <dgm:spPr/>
    </dgm:pt>
    <dgm:pt modelId="{C660CFCA-B7D4-8044-92DD-2E395029B8E0}" type="pres">
      <dgm:prSet presAssocID="{72B25568-DDC1-FA48-87E8-B6555854649D}" presName="hierChild5" presStyleCnt="0"/>
      <dgm:spPr/>
    </dgm:pt>
    <dgm:pt modelId="{4E912431-A0F7-454C-BD6B-DC78A4F35751}" type="pres">
      <dgm:prSet presAssocID="{9C5E9E62-3468-A346-9796-2581BF325057}" presName="hierChild5" presStyleCnt="0"/>
      <dgm:spPr/>
    </dgm:pt>
    <dgm:pt modelId="{41186327-1C22-9643-8FFB-484DAAD28CC3}" type="pres">
      <dgm:prSet presAssocID="{8A126B28-9C26-6C48-994C-87D7F4446823}" presName="Name28" presStyleLbl="parChTrans1D2" presStyleIdx="3" presStyleCnt="4"/>
      <dgm:spPr/>
    </dgm:pt>
    <dgm:pt modelId="{8B03F807-CBB7-9845-9E04-83158BEF0EE5}" type="pres">
      <dgm:prSet presAssocID="{B82A0031-5020-1145-AF14-0428CAA8B334}" presName="hierRoot2" presStyleCnt="0">
        <dgm:presLayoutVars>
          <dgm:hierBranch val="init"/>
        </dgm:presLayoutVars>
      </dgm:prSet>
      <dgm:spPr/>
    </dgm:pt>
    <dgm:pt modelId="{FD1CCA04-BDA1-AD4E-913E-BB45F974D5E6}" type="pres">
      <dgm:prSet presAssocID="{B82A0031-5020-1145-AF14-0428CAA8B334}" presName="rootComposite2" presStyleCnt="0"/>
      <dgm:spPr/>
    </dgm:pt>
    <dgm:pt modelId="{B413E0EF-BC72-7E46-B775-F772747BE53C}" type="pres">
      <dgm:prSet presAssocID="{B82A0031-5020-1145-AF14-0428CAA8B334}" presName="rootText2" presStyleLbl="alignAcc1" presStyleIdx="0" presStyleCnt="0">
        <dgm:presLayoutVars>
          <dgm:chPref val="3"/>
        </dgm:presLayoutVars>
      </dgm:prSet>
      <dgm:spPr/>
    </dgm:pt>
    <dgm:pt modelId="{519FCB21-517B-1E4B-A92D-6B3D73B4D67F}" type="pres">
      <dgm:prSet presAssocID="{B82A0031-5020-1145-AF14-0428CAA8B334}" presName="topArc2" presStyleLbl="parChTrans1D1" presStyleIdx="26" presStyleCnt="34"/>
      <dgm:spPr/>
    </dgm:pt>
    <dgm:pt modelId="{69FDEEB0-2A73-7F45-9B23-18D5DB122032}" type="pres">
      <dgm:prSet presAssocID="{B82A0031-5020-1145-AF14-0428CAA8B334}" presName="bottomArc2" presStyleLbl="parChTrans1D1" presStyleIdx="27" presStyleCnt="34"/>
      <dgm:spPr/>
    </dgm:pt>
    <dgm:pt modelId="{36DBAC4E-8453-6049-9DF0-861344350A67}" type="pres">
      <dgm:prSet presAssocID="{B82A0031-5020-1145-AF14-0428CAA8B334}" presName="topConnNode2" presStyleLbl="node2" presStyleIdx="0" presStyleCnt="0"/>
      <dgm:spPr/>
    </dgm:pt>
    <dgm:pt modelId="{FF994E80-937D-E049-96CC-2DA48B5138A9}" type="pres">
      <dgm:prSet presAssocID="{B82A0031-5020-1145-AF14-0428CAA8B334}" presName="hierChild4" presStyleCnt="0"/>
      <dgm:spPr/>
    </dgm:pt>
    <dgm:pt modelId="{396BF4B8-7856-024B-8D78-2CA0163A36BE}" type="pres">
      <dgm:prSet presAssocID="{4F7DFC99-6C92-794A-97FA-FBF2F445B580}" presName="Name28" presStyleLbl="parChTrans1D3" presStyleIdx="9" presStyleCnt="12"/>
      <dgm:spPr/>
    </dgm:pt>
    <dgm:pt modelId="{945E4EFD-3255-3846-A636-7659F52CA009}" type="pres">
      <dgm:prSet presAssocID="{D74DBF0F-4CB9-9947-A4AA-47BCCD14A718}" presName="hierRoot2" presStyleCnt="0">
        <dgm:presLayoutVars>
          <dgm:hierBranch val="init"/>
        </dgm:presLayoutVars>
      </dgm:prSet>
      <dgm:spPr/>
    </dgm:pt>
    <dgm:pt modelId="{002A4A23-B2A1-4749-A6F6-CD6E0D279371}" type="pres">
      <dgm:prSet presAssocID="{D74DBF0F-4CB9-9947-A4AA-47BCCD14A718}" presName="rootComposite2" presStyleCnt="0"/>
      <dgm:spPr/>
    </dgm:pt>
    <dgm:pt modelId="{D9A026C3-5877-FD40-8879-87C180D4B9CC}" type="pres">
      <dgm:prSet presAssocID="{D74DBF0F-4CB9-9947-A4AA-47BCCD14A718}" presName="rootText2" presStyleLbl="alignAcc1" presStyleIdx="0" presStyleCnt="0">
        <dgm:presLayoutVars>
          <dgm:chPref val="3"/>
        </dgm:presLayoutVars>
      </dgm:prSet>
      <dgm:spPr/>
    </dgm:pt>
    <dgm:pt modelId="{13AAC596-9EE4-AC45-BC9B-E9809D623BC8}" type="pres">
      <dgm:prSet presAssocID="{D74DBF0F-4CB9-9947-A4AA-47BCCD14A718}" presName="topArc2" presStyleLbl="parChTrans1D1" presStyleIdx="28" presStyleCnt="34"/>
      <dgm:spPr/>
    </dgm:pt>
    <dgm:pt modelId="{84CF90AE-C876-AD48-889C-25CE623AEC2F}" type="pres">
      <dgm:prSet presAssocID="{D74DBF0F-4CB9-9947-A4AA-47BCCD14A718}" presName="bottomArc2" presStyleLbl="parChTrans1D1" presStyleIdx="29" presStyleCnt="34"/>
      <dgm:spPr/>
    </dgm:pt>
    <dgm:pt modelId="{00B405A8-6E69-1244-8CEE-3633132C5939}" type="pres">
      <dgm:prSet presAssocID="{D74DBF0F-4CB9-9947-A4AA-47BCCD14A718}" presName="topConnNode2" presStyleLbl="node3" presStyleIdx="0" presStyleCnt="0"/>
      <dgm:spPr/>
    </dgm:pt>
    <dgm:pt modelId="{79D570FB-1D83-BE45-A493-20C02E04B272}" type="pres">
      <dgm:prSet presAssocID="{D74DBF0F-4CB9-9947-A4AA-47BCCD14A718}" presName="hierChild4" presStyleCnt="0"/>
      <dgm:spPr/>
    </dgm:pt>
    <dgm:pt modelId="{15B6D6DE-0AC1-4C41-B40D-CB8282A304A0}" type="pres">
      <dgm:prSet presAssocID="{D74DBF0F-4CB9-9947-A4AA-47BCCD14A718}" presName="hierChild5" presStyleCnt="0"/>
      <dgm:spPr/>
    </dgm:pt>
    <dgm:pt modelId="{3AD46FAF-0A3B-DC43-AC97-D8EEA504B629}" type="pres">
      <dgm:prSet presAssocID="{757A67C5-3358-D943-80A6-027BBB6C734A}" presName="Name28" presStyleLbl="parChTrans1D3" presStyleIdx="10" presStyleCnt="12"/>
      <dgm:spPr/>
    </dgm:pt>
    <dgm:pt modelId="{F9574007-2418-B54B-8F3E-2A406932E4EC}" type="pres">
      <dgm:prSet presAssocID="{181C929E-0FC8-BC41-94C6-2E44E6FF718B}" presName="hierRoot2" presStyleCnt="0">
        <dgm:presLayoutVars>
          <dgm:hierBranch val="init"/>
        </dgm:presLayoutVars>
      </dgm:prSet>
      <dgm:spPr/>
    </dgm:pt>
    <dgm:pt modelId="{0735C5B0-7374-864E-B8C4-BE082147DFC8}" type="pres">
      <dgm:prSet presAssocID="{181C929E-0FC8-BC41-94C6-2E44E6FF718B}" presName="rootComposite2" presStyleCnt="0"/>
      <dgm:spPr/>
    </dgm:pt>
    <dgm:pt modelId="{257B3AB2-BF1C-DD48-8DE9-E3E8EA5FCF43}" type="pres">
      <dgm:prSet presAssocID="{181C929E-0FC8-BC41-94C6-2E44E6FF718B}" presName="rootText2" presStyleLbl="alignAcc1" presStyleIdx="0" presStyleCnt="0">
        <dgm:presLayoutVars>
          <dgm:chPref val="3"/>
        </dgm:presLayoutVars>
      </dgm:prSet>
      <dgm:spPr/>
    </dgm:pt>
    <dgm:pt modelId="{B9E1780D-D392-7A4C-8BEB-0347788ADAAF}" type="pres">
      <dgm:prSet presAssocID="{181C929E-0FC8-BC41-94C6-2E44E6FF718B}" presName="topArc2" presStyleLbl="parChTrans1D1" presStyleIdx="30" presStyleCnt="34"/>
      <dgm:spPr/>
    </dgm:pt>
    <dgm:pt modelId="{B2C70D39-AAC8-A642-894D-30EF79498831}" type="pres">
      <dgm:prSet presAssocID="{181C929E-0FC8-BC41-94C6-2E44E6FF718B}" presName="bottomArc2" presStyleLbl="parChTrans1D1" presStyleIdx="31" presStyleCnt="34"/>
      <dgm:spPr/>
    </dgm:pt>
    <dgm:pt modelId="{7741608E-8D52-AC4B-93D2-D147439DDC9D}" type="pres">
      <dgm:prSet presAssocID="{181C929E-0FC8-BC41-94C6-2E44E6FF718B}" presName="topConnNode2" presStyleLbl="node3" presStyleIdx="0" presStyleCnt="0"/>
      <dgm:spPr/>
    </dgm:pt>
    <dgm:pt modelId="{3FF73647-518E-1D47-A76E-A62B956606EB}" type="pres">
      <dgm:prSet presAssocID="{181C929E-0FC8-BC41-94C6-2E44E6FF718B}" presName="hierChild4" presStyleCnt="0"/>
      <dgm:spPr/>
    </dgm:pt>
    <dgm:pt modelId="{E7CAA9FB-3C24-E94E-8D66-92E97A4D1C1A}" type="pres">
      <dgm:prSet presAssocID="{181C929E-0FC8-BC41-94C6-2E44E6FF718B}" presName="hierChild5" presStyleCnt="0"/>
      <dgm:spPr/>
    </dgm:pt>
    <dgm:pt modelId="{F5B51E37-B977-5A49-B376-70A28F3A4337}" type="pres">
      <dgm:prSet presAssocID="{1ABD84B0-6372-2444-98E3-CF1833D4E21A}" presName="Name28" presStyleLbl="parChTrans1D3" presStyleIdx="11" presStyleCnt="12"/>
      <dgm:spPr/>
    </dgm:pt>
    <dgm:pt modelId="{86EB84D0-6B8F-2144-811B-014FCA4718BA}" type="pres">
      <dgm:prSet presAssocID="{604861B8-72BA-D248-B742-E5E3E91FD330}" presName="hierRoot2" presStyleCnt="0">
        <dgm:presLayoutVars>
          <dgm:hierBranch val="init"/>
        </dgm:presLayoutVars>
      </dgm:prSet>
      <dgm:spPr/>
    </dgm:pt>
    <dgm:pt modelId="{A829035C-F8A0-8E45-9304-B04601368DEB}" type="pres">
      <dgm:prSet presAssocID="{604861B8-72BA-D248-B742-E5E3E91FD330}" presName="rootComposite2" presStyleCnt="0"/>
      <dgm:spPr/>
    </dgm:pt>
    <dgm:pt modelId="{42ABD0D0-AF4F-D842-AA8C-030D530130FB}" type="pres">
      <dgm:prSet presAssocID="{604861B8-72BA-D248-B742-E5E3E91FD330}" presName="rootText2" presStyleLbl="alignAcc1" presStyleIdx="0" presStyleCnt="0">
        <dgm:presLayoutVars>
          <dgm:chPref val="3"/>
        </dgm:presLayoutVars>
      </dgm:prSet>
      <dgm:spPr/>
    </dgm:pt>
    <dgm:pt modelId="{9777DB0E-E7CB-8149-8800-55992A857585}" type="pres">
      <dgm:prSet presAssocID="{604861B8-72BA-D248-B742-E5E3E91FD330}" presName="topArc2" presStyleLbl="parChTrans1D1" presStyleIdx="32" presStyleCnt="34"/>
      <dgm:spPr/>
    </dgm:pt>
    <dgm:pt modelId="{94B1E933-3F7D-0B4D-B339-3314FAB8086E}" type="pres">
      <dgm:prSet presAssocID="{604861B8-72BA-D248-B742-E5E3E91FD330}" presName="bottomArc2" presStyleLbl="parChTrans1D1" presStyleIdx="33" presStyleCnt="34"/>
      <dgm:spPr/>
    </dgm:pt>
    <dgm:pt modelId="{D12691C3-6C4F-D542-864C-708B42DD7912}" type="pres">
      <dgm:prSet presAssocID="{604861B8-72BA-D248-B742-E5E3E91FD330}" presName="topConnNode2" presStyleLbl="node3" presStyleIdx="0" presStyleCnt="0"/>
      <dgm:spPr/>
    </dgm:pt>
    <dgm:pt modelId="{C6C27E62-3C33-CB45-B9D5-37DD8E98D9EF}" type="pres">
      <dgm:prSet presAssocID="{604861B8-72BA-D248-B742-E5E3E91FD330}" presName="hierChild4" presStyleCnt="0"/>
      <dgm:spPr/>
    </dgm:pt>
    <dgm:pt modelId="{A384EAE5-DAA3-564C-B65A-A8212072637F}" type="pres">
      <dgm:prSet presAssocID="{604861B8-72BA-D248-B742-E5E3E91FD330}" presName="hierChild5" presStyleCnt="0"/>
      <dgm:spPr/>
    </dgm:pt>
    <dgm:pt modelId="{EA83F9EB-437D-A24A-9128-006FFE2F0A3F}" type="pres">
      <dgm:prSet presAssocID="{B82A0031-5020-1145-AF14-0428CAA8B334}" presName="hierChild5" presStyleCnt="0"/>
      <dgm:spPr/>
    </dgm:pt>
    <dgm:pt modelId="{CD672A1A-A503-BB49-8298-35A7F015643A}" type="pres">
      <dgm:prSet presAssocID="{F8B9C080-7C99-5244-9E32-210EBAC6709A}" presName="hierChild3" presStyleCnt="0"/>
      <dgm:spPr/>
    </dgm:pt>
  </dgm:ptLst>
  <dgm:cxnLst>
    <dgm:cxn modelId="{9BD60603-7AAB-A640-888F-29B4616182E0}" srcId="{F8B9C080-7C99-5244-9E32-210EBAC6709A}" destId="{958333B5-A279-F240-B475-48BA4F529492}" srcOrd="0" destOrd="0" parTransId="{7A04E726-20EF-B043-9AC4-679B55EEAF93}" sibTransId="{C5490FFC-0D91-0D4D-8ACF-CBCA4C85A74B}"/>
    <dgm:cxn modelId="{243B5704-E2E3-6D4B-BBC0-12BADB4FF6DD}" type="presOf" srcId="{7F429637-2994-7F4F-A0E3-0D2570528C9B}" destId="{A0CB6E13-B11B-CD41-856D-20C7E6EF4E67}" srcOrd="1" destOrd="0" presId="urn:microsoft.com/office/officeart/2008/layout/HalfCircleOrganizationChart"/>
    <dgm:cxn modelId="{C6BE5E04-41FE-AE43-85DF-5E17EBABC268}" type="presOf" srcId="{9C5E9E62-3468-A346-9796-2581BF325057}" destId="{2DBBA451-783F-344F-A62A-4A63ACC7EFF5}" srcOrd="0" destOrd="0" presId="urn:microsoft.com/office/officeart/2008/layout/HalfCircleOrganizationChart"/>
    <dgm:cxn modelId="{654C0F0C-FFB3-F144-BA97-A85AAFAE1CCF}" type="presOf" srcId="{9648BBE1-634C-B645-9A5B-18FD8359E7F3}" destId="{3E760B31-943A-164D-B688-B62D743CDDE6}" srcOrd="1" destOrd="0" presId="urn:microsoft.com/office/officeart/2008/layout/HalfCircleOrganizationChart"/>
    <dgm:cxn modelId="{F48F890C-2B5E-D64D-83C9-052EB49868E7}" srcId="{B82A0031-5020-1145-AF14-0428CAA8B334}" destId="{181C929E-0FC8-BC41-94C6-2E44E6FF718B}" srcOrd="1" destOrd="0" parTransId="{757A67C5-3358-D943-80A6-027BBB6C734A}" sibTransId="{0645DA2D-7E58-3940-BC33-09F73B5C57C4}"/>
    <dgm:cxn modelId="{7824B80C-8A16-AD40-AF83-060880446FC8}" type="presOf" srcId="{72B25568-DDC1-FA48-87E8-B6555854649D}" destId="{CAE49DEC-88B2-4042-A8F6-C6C8B7601431}" srcOrd="1" destOrd="0" presId="urn:microsoft.com/office/officeart/2008/layout/HalfCircleOrganizationChart"/>
    <dgm:cxn modelId="{40F5DA17-118D-C947-9658-9F6E5921069A}" type="presOf" srcId="{347AE1FA-0725-A241-A7D0-4938F2A34FD9}" destId="{5256D6FB-6550-5B49-B919-39752346ACE2}" srcOrd="0" destOrd="0" presId="urn:microsoft.com/office/officeart/2008/layout/HalfCircleOrganizationChart"/>
    <dgm:cxn modelId="{28587D19-5284-2E45-B42A-FB513E536379}" type="presOf" srcId="{958333B5-A279-F240-B475-48BA4F529492}" destId="{A0064A2D-A4E6-714C-919C-A1AE901A2FD9}" srcOrd="1" destOrd="0" presId="urn:microsoft.com/office/officeart/2008/layout/HalfCircleOrganizationChart"/>
    <dgm:cxn modelId="{DC34F119-C5FC-FC49-B3E5-9449020F0C26}" type="presOf" srcId="{B32DCD27-C801-FB49-AE4F-0B17BE6351E8}" destId="{1722B4E2-C100-CA48-9804-720DBD56301F}" srcOrd="0" destOrd="0" presId="urn:microsoft.com/office/officeart/2008/layout/HalfCircleOrganizationChart"/>
    <dgm:cxn modelId="{84F8561B-F3A1-704F-B307-23CD5A267A9D}" srcId="{39EF8130-84BB-8B40-969C-9B6B3EA55BC3}" destId="{347AE1FA-0725-A241-A7D0-4938F2A34FD9}" srcOrd="0" destOrd="0" parTransId="{B32DCD27-C801-FB49-AE4F-0B17BE6351E8}" sibTransId="{ADE5337D-F2D9-D445-808D-35DAD8F27623}"/>
    <dgm:cxn modelId="{DD2D111E-1EA7-4C44-BD42-401B6BA71400}" srcId="{F8B9C080-7C99-5244-9E32-210EBAC6709A}" destId="{9C5E9E62-3468-A346-9796-2581BF325057}" srcOrd="2" destOrd="0" parTransId="{232B41BE-8258-F64A-856A-5E94DD1433DD}" sibTransId="{E69DA655-DEE1-A140-8FDF-63ED60B60354}"/>
    <dgm:cxn modelId="{B20C2E24-A74D-5E4C-A39A-2A1A3DCEDC16}" srcId="{9C5E9E62-3468-A346-9796-2581BF325057}" destId="{AF100650-7F9F-B444-8B0F-5BBF54F65764}" srcOrd="1" destOrd="0" parTransId="{2C2EA3AA-D4FD-F649-9649-FAB7F93310F6}" sibTransId="{C13FCAEF-D22B-C549-BC67-46CAAEC84725}"/>
    <dgm:cxn modelId="{8A91EE27-B2C9-D54B-869D-CEA9F4DA4AE7}" type="presOf" srcId="{181C929E-0FC8-BC41-94C6-2E44E6FF718B}" destId="{257B3AB2-BF1C-DD48-8DE9-E3E8EA5FCF43}" srcOrd="0" destOrd="0" presId="urn:microsoft.com/office/officeart/2008/layout/HalfCircleOrganizationChart"/>
    <dgm:cxn modelId="{1F427928-4B0D-ED4C-BFBB-EB5F752FE3B8}" type="presOf" srcId="{68A07594-8DDA-7F4B-BCDE-BC3B9ED93386}" destId="{AB591B2C-F2C5-C043-9834-2F68A408B165}" srcOrd="1" destOrd="0" presId="urn:microsoft.com/office/officeart/2008/layout/HalfCircleOrganizationChart"/>
    <dgm:cxn modelId="{0254812C-C29E-014B-9791-9271D73F9294}" type="presOf" srcId="{72B25568-DDC1-FA48-87E8-B6555854649D}" destId="{2ED61338-E47D-1F45-960E-E25F61DAB925}" srcOrd="0" destOrd="0" presId="urn:microsoft.com/office/officeart/2008/layout/HalfCircleOrganizationChart"/>
    <dgm:cxn modelId="{FD2E872E-FA68-F243-B140-793BB9213475}" type="presOf" srcId="{D74DBF0F-4CB9-9947-A4AA-47BCCD14A718}" destId="{00B405A8-6E69-1244-8CEE-3633132C5939}" srcOrd="1" destOrd="0" presId="urn:microsoft.com/office/officeart/2008/layout/HalfCircleOrganizationChart"/>
    <dgm:cxn modelId="{99003133-5E04-954E-A937-0A85AE10D4AC}" type="presOf" srcId="{AF100650-7F9F-B444-8B0F-5BBF54F65764}" destId="{E04F79CD-B7F0-AD47-BA6E-CF58A07537F3}" srcOrd="0" destOrd="0" presId="urn:microsoft.com/office/officeart/2008/layout/HalfCircleOrganizationChart"/>
    <dgm:cxn modelId="{E867B135-2D1F-4540-AF0A-F1F9431DD8D6}" type="presOf" srcId="{D74DBF0F-4CB9-9947-A4AA-47BCCD14A718}" destId="{D9A026C3-5877-FD40-8879-87C180D4B9CC}" srcOrd="0" destOrd="0" presId="urn:microsoft.com/office/officeart/2008/layout/HalfCircleOrganizationChart"/>
    <dgm:cxn modelId="{B295C235-4C09-B84A-9B85-DB048D8216B8}" type="presOf" srcId="{640A2F9B-ACDF-FA41-805A-B5C46A34CB88}" destId="{482FB7E5-F1FB-2242-8E6F-8A402523BBF3}" srcOrd="0" destOrd="0" presId="urn:microsoft.com/office/officeart/2008/layout/HalfCircleOrganizationChart"/>
    <dgm:cxn modelId="{3E5F5137-F2EA-D244-BD08-434F1C63F874}" srcId="{E6A35281-6B84-D049-817D-77B831457F00}" destId="{F8B9C080-7C99-5244-9E32-210EBAC6709A}" srcOrd="0" destOrd="0" parTransId="{3DF1329B-7A51-7F4A-9D9F-C528BC095102}" sibTransId="{3CDFC93F-234D-7847-9E49-3E7508E44226}"/>
    <dgm:cxn modelId="{0431D237-88BF-B843-AE56-D53EFB41959E}" type="presOf" srcId="{7F429637-2994-7F4F-A0E3-0D2570528C9B}" destId="{88A964EA-7944-274F-93BB-22C36ACF394E}" srcOrd="0" destOrd="0" presId="urn:microsoft.com/office/officeart/2008/layout/HalfCircleOrganizationChart"/>
    <dgm:cxn modelId="{8992B838-584D-B745-9CEC-C4A0A15121B2}" type="presOf" srcId="{958333B5-A279-F240-B475-48BA4F529492}" destId="{882CF74B-C651-9546-B8EF-2E9306932A79}" srcOrd="0" destOrd="0" presId="urn:microsoft.com/office/officeart/2008/layout/HalfCircleOrganizationChart"/>
    <dgm:cxn modelId="{F275E63B-A181-284C-BDA1-258522056055}" type="presOf" srcId="{C20AFAD9-ADA0-FF45-84FF-DFA691C9A2D8}" destId="{B357F649-D197-9347-9E99-BCCD938891DA}" srcOrd="0" destOrd="0" presId="urn:microsoft.com/office/officeart/2008/layout/HalfCircleOrganizationChart"/>
    <dgm:cxn modelId="{DEDAC23C-31A8-8A44-A19B-18A627C69747}" srcId="{B82A0031-5020-1145-AF14-0428CAA8B334}" destId="{D74DBF0F-4CB9-9947-A4AA-47BCCD14A718}" srcOrd="0" destOrd="0" parTransId="{4F7DFC99-6C92-794A-97FA-FBF2F445B580}" sibTransId="{57E64B03-12C9-9D42-A1D9-24D9A9D84D9B}"/>
    <dgm:cxn modelId="{339D2B45-73E2-B348-ACC6-8D8A513E84DE}" srcId="{9C5E9E62-3468-A346-9796-2581BF325057}" destId="{9648BBE1-634C-B645-9A5B-18FD8359E7F3}" srcOrd="0" destOrd="0" parTransId="{FE2ABB59-4FAF-0443-8019-64C32FDB760E}" sibTransId="{DCF51793-79E5-C945-9240-8E3DF4990DC7}"/>
    <dgm:cxn modelId="{F9CC5E53-594F-B24D-8B30-90829432C045}" type="presOf" srcId="{6B7E624B-95DC-FF44-82D6-B0D1D9F45560}" destId="{B3FE6D31-00CA-2F43-B624-4A484870C4F3}" srcOrd="1" destOrd="0" presId="urn:microsoft.com/office/officeart/2008/layout/HalfCircleOrganizationChart"/>
    <dgm:cxn modelId="{8DC5A15E-548E-D748-B365-877FE8681179}" type="presOf" srcId="{9C5E9E62-3468-A346-9796-2581BF325057}" destId="{9D69ECBA-475D-8B4A-9E2D-AADFE28A124F}" srcOrd="1" destOrd="0" presId="urn:microsoft.com/office/officeart/2008/layout/HalfCircleOrganizationChart"/>
    <dgm:cxn modelId="{506E8D5F-236D-AC4F-A43D-345106A58CAD}" type="presOf" srcId="{7A04E726-20EF-B043-9AC4-679B55EEAF93}" destId="{FE6401A8-3430-2E46-8816-2F972D88BDE2}" srcOrd="0" destOrd="0" presId="urn:microsoft.com/office/officeart/2008/layout/HalfCircleOrganizationChart"/>
    <dgm:cxn modelId="{26DB6263-BB67-0E4F-BE19-0B8AF380D1FB}" type="presOf" srcId="{26687A1C-6A72-8347-A077-EA936AE77E3A}" destId="{B945A830-B24B-9441-B15D-23CA3BD2F9AA}" srcOrd="0" destOrd="0" presId="urn:microsoft.com/office/officeart/2008/layout/HalfCircleOrganizationChart"/>
    <dgm:cxn modelId="{D9241D64-D5F8-BB48-97AA-2A154D75C6D9}" srcId="{F8B9C080-7C99-5244-9E32-210EBAC6709A}" destId="{39EF8130-84BB-8B40-969C-9B6B3EA55BC3}" srcOrd="1" destOrd="0" parTransId="{9FDF15BF-26B8-E04A-889E-7F42B3C1411D}" sibTransId="{6C753071-433D-AD40-AE66-C46DDCC87707}"/>
    <dgm:cxn modelId="{4EB8C46A-544F-B045-BAB6-FA98592B1C2D}" type="presOf" srcId="{E05F0E51-E64C-5940-919F-58A7ACF59FB2}" destId="{D1D21B6C-6737-8047-A18F-7A88DAC0F607}" srcOrd="0" destOrd="0" presId="urn:microsoft.com/office/officeart/2008/layout/HalfCircleOrganizationChart"/>
    <dgm:cxn modelId="{172BF46C-9CBD-B849-9400-04AC9072793D}" type="presOf" srcId="{8A126B28-9C26-6C48-994C-87D7F4446823}" destId="{41186327-1C22-9643-8FFB-484DAAD28CC3}" srcOrd="0" destOrd="0" presId="urn:microsoft.com/office/officeart/2008/layout/HalfCircleOrganizationChart"/>
    <dgm:cxn modelId="{8C274D6D-FC85-0846-A166-92F48043C5B5}" type="presOf" srcId="{F8B9C080-7C99-5244-9E32-210EBAC6709A}" destId="{CAF7CFB5-7992-0D4A-98C7-C4204621FEFE}" srcOrd="0" destOrd="0" presId="urn:microsoft.com/office/officeart/2008/layout/HalfCircleOrganizationChart"/>
    <dgm:cxn modelId="{65D75D70-2D07-5545-BE3D-37B77C9F5C55}" type="presOf" srcId="{181C929E-0FC8-BC41-94C6-2E44E6FF718B}" destId="{7741608E-8D52-AC4B-93D2-D147439DDC9D}" srcOrd="1" destOrd="0" presId="urn:microsoft.com/office/officeart/2008/layout/HalfCircleOrganizationChart"/>
    <dgm:cxn modelId="{AB595672-0E2C-7A4A-A7FE-4B5C049DB162}" type="presOf" srcId="{232B41BE-8258-F64A-856A-5E94DD1433DD}" destId="{6AAD1A33-D5A2-E646-A73A-FC203F35EE46}" srcOrd="0" destOrd="0" presId="urn:microsoft.com/office/officeart/2008/layout/HalfCircleOrganizationChart"/>
    <dgm:cxn modelId="{7B2AB873-5D5B-5947-B63F-719E997F8E4F}" type="presOf" srcId="{FE2ABB59-4FAF-0443-8019-64C32FDB760E}" destId="{08DDB0C0-268F-EB41-8E89-2F8D389A5BC6}" srcOrd="0" destOrd="0" presId="urn:microsoft.com/office/officeart/2008/layout/HalfCircleOrganizationChart"/>
    <dgm:cxn modelId="{A8140681-7785-BE42-99DA-D4A77AC8A31B}" type="presOf" srcId="{604861B8-72BA-D248-B742-E5E3E91FD330}" destId="{42ABD0D0-AF4F-D842-AA8C-030D530130FB}" srcOrd="0" destOrd="0" presId="urn:microsoft.com/office/officeart/2008/layout/HalfCircleOrganizationChart"/>
    <dgm:cxn modelId="{4D7AA68B-18AD-8145-B9D5-2B87C5B395D8}" srcId="{958333B5-A279-F240-B475-48BA4F529492}" destId="{E05F0E51-E64C-5940-919F-58A7ACF59FB2}" srcOrd="2" destOrd="0" parTransId="{A8B0BA71-7CC0-C143-AF1F-99E46F228BA9}" sibTransId="{89057A56-E9E5-A645-BF90-60F498471FAE}"/>
    <dgm:cxn modelId="{41398C8D-0F85-064F-9A68-59E574C22A3A}" type="presOf" srcId="{B82A0031-5020-1145-AF14-0428CAA8B334}" destId="{B413E0EF-BC72-7E46-B775-F772747BE53C}" srcOrd="0" destOrd="0" presId="urn:microsoft.com/office/officeart/2008/layout/HalfCircleOrganizationChart"/>
    <dgm:cxn modelId="{25E03B95-23C8-1443-B75D-6A59D7AE5440}" srcId="{B82A0031-5020-1145-AF14-0428CAA8B334}" destId="{604861B8-72BA-D248-B742-E5E3E91FD330}" srcOrd="2" destOrd="0" parTransId="{1ABD84B0-6372-2444-98E3-CF1833D4E21A}" sibTransId="{0C0D5DCA-65CE-2941-A123-978E247D7D67}"/>
    <dgm:cxn modelId="{9F53D597-C710-134E-9D61-2B9E7BE507A3}" srcId="{39EF8130-84BB-8B40-969C-9B6B3EA55BC3}" destId="{68A07594-8DDA-7F4B-BCDE-BC3B9ED93386}" srcOrd="1" destOrd="0" parTransId="{C22FA46B-3B62-A14B-9B8F-0EFB5CD55F24}" sibTransId="{A1A6EEC5-0046-4C45-9B54-4F63BB152EA0}"/>
    <dgm:cxn modelId="{ADFEF99E-B024-D041-83CC-7DECE93A8939}" type="presOf" srcId="{E6A35281-6B84-D049-817D-77B831457F00}" destId="{976DBEAB-AF4E-6244-870E-FF39656035D4}" srcOrd="0" destOrd="0" presId="urn:microsoft.com/office/officeart/2008/layout/HalfCircleOrganizationChart"/>
    <dgm:cxn modelId="{04C0CFA0-AD7A-7D4E-8EE0-FE8727658DF2}" type="presOf" srcId="{9648BBE1-634C-B645-9A5B-18FD8359E7F3}" destId="{100137FA-C3DE-0849-A23F-500511C6E2DF}" srcOrd="0" destOrd="0" presId="urn:microsoft.com/office/officeart/2008/layout/HalfCircleOrganizationChart"/>
    <dgm:cxn modelId="{2F9E56A2-D596-574D-9293-C2F48A62C95C}" type="presOf" srcId="{B8C9BF63-CBE1-AF41-92BE-022C2D2D16F5}" destId="{24241DB5-5BCB-474F-A747-992E522143AA}" srcOrd="0" destOrd="0" presId="urn:microsoft.com/office/officeart/2008/layout/HalfCircleOrganizationChart"/>
    <dgm:cxn modelId="{AD287BA5-23F3-F44F-AB96-89A7A5EBED0E}" srcId="{F8B9C080-7C99-5244-9E32-210EBAC6709A}" destId="{B82A0031-5020-1145-AF14-0428CAA8B334}" srcOrd="3" destOrd="0" parTransId="{8A126B28-9C26-6C48-994C-87D7F4446823}" sibTransId="{C09D2926-5D14-4F4C-8836-0BC5403FBD56}"/>
    <dgm:cxn modelId="{69B6FBAB-C98E-2E41-9A72-93A1D8649239}" srcId="{958333B5-A279-F240-B475-48BA4F529492}" destId="{F3A8B323-191E-024E-96DC-C7FAAF79874D}" srcOrd="1" destOrd="0" parTransId="{26687A1C-6A72-8347-A077-EA936AE77E3A}" sibTransId="{FA623893-047C-8C42-BEB3-536CD4A23899}"/>
    <dgm:cxn modelId="{63A5EAB0-B2EA-3B46-9F7A-0FE64BB0F5EF}" srcId="{39EF8130-84BB-8B40-969C-9B6B3EA55BC3}" destId="{7F429637-2994-7F4F-A0E3-0D2570528C9B}" srcOrd="2" destOrd="0" parTransId="{C20AFAD9-ADA0-FF45-84FF-DFA691C9A2D8}" sibTransId="{937663A6-4E0B-F14F-A939-5DBC62F30C6A}"/>
    <dgm:cxn modelId="{8AD8F1B6-4D6A-274D-A342-BD523EF106AB}" srcId="{9C5E9E62-3468-A346-9796-2581BF325057}" destId="{72B25568-DDC1-FA48-87E8-B6555854649D}" srcOrd="2" destOrd="0" parTransId="{640A2F9B-ACDF-FA41-805A-B5C46A34CB88}" sibTransId="{03CF43A2-0BA7-CC4B-8650-6102C856A3EE}"/>
    <dgm:cxn modelId="{2A9C71BA-B065-2B49-BF88-C370863995E6}" type="presOf" srcId="{9FDF15BF-26B8-E04A-889E-7F42B3C1411D}" destId="{C9AAD573-0BD0-6D4B-9007-1F38727F377D}" srcOrd="0" destOrd="0" presId="urn:microsoft.com/office/officeart/2008/layout/HalfCircleOrganizationChart"/>
    <dgm:cxn modelId="{740E6ABC-C016-4643-AB63-004FC9DC7EF2}" srcId="{958333B5-A279-F240-B475-48BA4F529492}" destId="{6B7E624B-95DC-FF44-82D6-B0D1D9F45560}" srcOrd="0" destOrd="0" parTransId="{B8C9BF63-CBE1-AF41-92BE-022C2D2D16F5}" sibTransId="{10366C9C-D7E3-8C40-8F2C-28AE9B72E5F4}"/>
    <dgm:cxn modelId="{633516BD-2555-6044-8BEC-FFD121F898A8}" type="presOf" srcId="{AF100650-7F9F-B444-8B0F-5BBF54F65764}" destId="{8E6A592F-77AD-7B4A-BDA4-ADC973ABA81A}" srcOrd="1" destOrd="0" presId="urn:microsoft.com/office/officeart/2008/layout/HalfCircleOrganizationChart"/>
    <dgm:cxn modelId="{5A2C4DC2-176A-2F41-98CC-3B8F306F961E}" type="presOf" srcId="{604861B8-72BA-D248-B742-E5E3E91FD330}" destId="{D12691C3-6C4F-D542-864C-708B42DD7912}" srcOrd="1" destOrd="0" presId="urn:microsoft.com/office/officeart/2008/layout/HalfCircleOrganizationChart"/>
    <dgm:cxn modelId="{0C91DFD8-261C-8E40-B259-28D309A1E5B8}" type="presOf" srcId="{4F7DFC99-6C92-794A-97FA-FBF2F445B580}" destId="{396BF4B8-7856-024B-8D78-2CA0163A36BE}" srcOrd="0" destOrd="0" presId="urn:microsoft.com/office/officeart/2008/layout/HalfCircleOrganizationChart"/>
    <dgm:cxn modelId="{C04952DA-7B7D-6E47-806C-1B976CED7BB2}" type="presOf" srcId="{F8B9C080-7C99-5244-9E32-210EBAC6709A}" destId="{9B4A4841-751B-6247-8C7B-151C55EDB4E1}" srcOrd="1" destOrd="0" presId="urn:microsoft.com/office/officeart/2008/layout/HalfCircleOrganizationChart"/>
    <dgm:cxn modelId="{BC1104DB-92B1-F344-B735-F8AFFA68E738}" type="presOf" srcId="{2C2EA3AA-D4FD-F649-9649-FAB7F93310F6}" destId="{8186F704-DFDF-F846-9F8F-4D623886B08E}" srcOrd="0" destOrd="0" presId="urn:microsoft.com/office/officeart/2008/layout/HalfCircleOrganizationChart"/>
    <dgm:cxn modelId="{1CFE24DB-5288-BB45-A5E8-97E721417CF3}" type="presOf" srcId="{C22FA46B-3B62-A14B-9B8F-0EFB5CD55F24}" destId="{6B0D22ED-5FCC-A34C-A785-1018A69E49D7}" srcOrd="0" destOrd="0" presId="urn:microsoft.com/office/officeart/2008/layout/HalfCircleOrganizationChart"/>
    <dgm:cxn modelId="{95F6EBDB-698F-C740-98C9-8C5606D88EFC}" type="presOf" srcId="{F3A8B323-191E-024E-96DC-C7FAAF79874D}" destId="{B9AA7F20-C4B9-5149-AE99-CF13E756E22A}" srcOrd="1" destOrd="0" presId="urn:microsoft.com/office/officeart/2008/layout/HalfCircleOrganizationChart"/>
    <dgm:cxn modelId="{5CD986E2-0294-4341-8216-694F160B3207}" type="presOf" srcId="{39EF8130-84BB-8B40-969C-9B6B3EA55BC3}" destId="{2F42AC09-97AD-5C49-A58B-286CD546FA29}" srcOrd="1" destOrd="0" presId="urn:microsoft.com/office/officeart/2008/layout/HalfCircleOrganizationChart"/>
    <dgm:cxn modelId="{A404E1E4-B3DD-F14F-A485-F0A6465BDFE6}" type="presOf" srcId="{B82A0031-5020-1145-AF14-0428CAA8B334}" destId="{36DBAC4E-8453-6049-9DF0-861344350A67}" srcOrd="1" destOrd="0" presId="urn:microsoft.com/office/officeart/2008/layout/HalfCircleOrganizationChart"/>
    <dgm:cxn modelId="{E2E183E7-D58E-814C-B4A1-CABC82C29885}" type="presOf" srcId="{347AE1FA-0725-A241-A7D0-4938F2A34FD9}" destId="{965BDF07-4485-854B-B1D7-DDCFF2C36AC5}" srcOrd="1" destOrd="0" presId="urn:microsoft.com/office/officeart/2008/layout/HalfCircleOrganizationChart"/>
    <dgm:cxn modelId="{42662DE8-4C41-2346-8BF9-2136CF3076BF}" type="presOf" srcId="{39EF8130-84BB-8B40-969C-9B6B3EA55BC3}" destId="{1B952165-6CE2-9C40-9C2D-8CE850AB12FD}" srcOrd="0" destOrd="0" presId="urn:microsoft.com/office/officeart/2008/layout/HalfCircleOrganizationChart"/>
    <dgm:cxn modelId="{5D50E2EF-BB6C-514B-BF57-4351DA3124E4}" type="presOf" srcId="{A8B0BA71-7CC0-C143-AF1F-99E46F228BA9}" destId="{17F6D629-6DAA-9F4D-B585-B0C49993808E}" srcOrd="0" destOrd="0" presId="urn:microsoft.com/office/officeart/2008/layout/HalfCircleOrganizationChart"/>
    <dgm:cxn modelId="{C8977DF5-D348-2342-AE58-70D8738E0027}" type="presOf" srcId="{68A07594-8DDA-7F4B-BCDE-BC3B9ED93386}" destId="{63A55D6F-A8E9-E749-AA4C-57633A760073}" srcOrd="0" destOrd="0" presId="urn:microsoft.com/office/officeart/2008/layout/HalfCircleOrganizationChart"/>
    <dgm:cxn modelId="{34C4CEF6-24AA-494C-9B68-46B3489D045B}" type="presOf" srcId="{1ABD84B0-6372-2444-98E3-CF1833D4E21A}" destId="{F5B51E37-B977-5A49-B376-70A28F3A4337}" srcOrd="0" destOrd="0" presId="urn:microsoft.com/office/officeart/2008/layout/HalfCircleOrganizationChart"/>
    <dgm:cxn modelId="{3CA620FA-1A4F-0441-9FB2-B45CDE223BDF}" type="presOf" srcId="{757A67C5-3358-D943-80A6-027BBB6C734A}" destId="{3AD46FAF-0A3B-DC43-AC97-D8EEA504B629}" srcOrd="0" destOrd="0" presId="urn:microsoft.com/office/officeart/2008/layout/HalfCircleOrganizationChart"/>
    <dgm:cxn modelId="{067C75FC-C3D2-264B-BBC7-547D31ABC747}" type="presOf" srcId="{F3A8B323-191E-024E-96DC-C7FAAF79874D}" destId="{19994A2F-0D27-EF46-9C92-B8017015DF71}" srcOrd="0" destOrd="0" presId="urn:microsoft.com/office/officeart/2008/layout/HalfCircleOrganizationChart"/>
    <dgm:cxn modelId="{5E42ECFC-58DD-C841-A516-BDBFD66C6302}" type="presOf" srcId="{6B7E624B-95DC-FF44-82D6-B0D1D9F45560}" destId="{827B7FE6-82EE-0E4F-862C-BC8EB34193B9}" srcOrd="0" destOrd="0" presId="urn:microsoft.com/office/officeart/2008/layout/HalfCircleOrganizationChart"/>
    <dgm:cxn modelId="{94C348FD-6318-AB4F-B337-E1CF8912A5F3}" type="presOf" srcId="{E05F0E51-E64C-5940-919F-58A7ACF59FB2}" destId="{5D9F6C18-9AE8-DE47-A908-B5594469B3BE}" srcOrd="1" destOrd="0" presId="urn:microsoft.com/office/officeart/2008/layout/HalfCircleOrganizationChart"/>
    <dgm:cxn modelId="{C000CD2F-E0B2-E64D-B6A5-A68B039B7D92}" type="presParOf" srcId="{976DBEAB-AF4E-6244-870E-FF39656035D4}" destId="{6F67C7CA-1E17-1E49-B55D-2E3C691FD530}" srcOrd="0" destOrd="0" presId="urn:microsoft.com/office/officeart/2008/layout/HalfCircleOrganizationChart"/>
    <dgm:cxn modelId="{6126F655-F1EF-D545-B915-46A985DD8657}" type="presParOf" srcId="{6F67C7CA-1E17-1E49-B55D-2E3C691FD530}" destId="{BA1C0FA3-C672-AF47-B7B8-DB993050A941}" srcOrd="0" destOrd="0" presId="urn:microsoft.com/office/officeart/2008/layout/HalfCircleOrganizationChart"/>
    <dgm:cxn modelId="{33FB4D8E-6141-3E46-B5B6-A38A42865495}" type="presParOf" srcId="{BA1C0FA3-C672-AF47-B7B8-DB993050A941}" destId="{CAF7CFB5-7992-0D4A-98C7-C4204621FEFE}" srcOrd="0" destOrd="0" presId="urn:microsoft.com/office/officeart/2008/layout/HalfCircleOrganizationChart"/>
    <dgm:cxn modelId="{C3EB7B8B-6223-7346-B9C3-4A189DB71404}" type="presParOf" srcId="{BA1C0FA3-C672-AF47-B7B8-DB993050A941}" destId="{3A6D4E63-5166-EE47-ADC1-61679161512F}" srcOrd="1" destOrd="0" presId="urn:microsoft.com/office/officeart/2008/layout/HalfCircleOrganizationChart"/>
    <dgm:cxn modelId="{4F8CDFE9-8F58-5B4F-886C-BE07693A058C}" type="presParOf" srcId="{BA1C0FA3-C672-AF47-B7B8-DB993050A941}" destId="{1AE3CCAB-BB1E-F44B-B5E2-B158A0B065C6}" srcOrd="2" destOrd="0" presId="urn:microsoft.com/office/officeart/2008/layout/HalfCircleOrganizationChart"/>
    <dgm:cxn modelId="{600EE265-0C5A-AF4A-B39A-7783AB7F721D}" type="presParOf" srcId="{BA1C0FA3-C672-AF47-B7B8-DB993050A941}" destId="{9B4A4841-751B-6247-8C7B-151C55EDB4E1}" srcOrd="3" destOrd="0" presId="urn:microsoft.com/office/officeart/2008/layout/HalfCircleOrganizationChart"/>
    <dgm:cxn modelId="{AB75C279-8FF0-8742-83A6-0F3820237FBA}" type="presParOf" srcId="{6F67C7CA-1E17-1E49-B55D-2E3C691FD530}" destId="{A72EAA68-E324-794F-84A6-3D41AE63E7B2}" srcOrd="1" destOrd="0" presId="urn:microsoft.com/office/officeart/2008/layout/HalfCircleOrganizationChart"/>
    <dgm:cxn modelId="{E34E1410-505E-DC49-AD9B-BA1AB94C3F36}" type="presParOf" srcId="{A72EAA68-E324-794F-84A6-3D41AE63E7B2}" destId="{FE6401A8-3430-2E46-8816-2F972D88BDE2}" srcOrd="0" destOrd="0" presId="urn:microsoft.com/office/officeart/2008/layout/HalfCircleOrganizationChart"/>
    <dgm:cxn modelId="{8544A96B-DA0B-5348-9D65-4E6E88DC9E4A}" type="presParOf" srcId="{A72EAA68-E324-794F-84A6-3D41AE63E7B2}" destId="{92248C3E-7CE4-B244-B364-75454BF4C39C}" srcOrd="1" destOrd="0" presId="urn:microsoft.com/office/officeart/2008/layout/HalfCircleOrganizationChart"/>
    <dgm:cxn modelId="{3BA04948-EEC4-B24F-8CD4-EB8B2CD227E5}" type="presParOf" srcId="{92248C3E-7CE4-B244-B364-75454BF4C39C}" destId="{2780510C-997C-0B42-AD79-D4ED8CF0A24A}" srcOrd="0" destOrd="0" presId="urn:microsoft.com/office/officeart/2008/layout/HalfCircleOrganizationChart"/>
    <dgm:cxn modelId="{7F029DF0-BF12-3C47-A6A5-AC37D14253BB}" type="presParOf" srcId="{2780510C-997C-0B42-AD79-D4ED8CF0A24A}" destId="{882CF74B-C651-9546-B8EF-2E9306932A79}" srcOrd="0" destOrd="0" presId="urn:microsoft.com/office/officeart/2008/layout/HalfCircleOrganizationChart"/>
    <dgm:cxn modelId="{3CFC6050-DB3C-674D-A8B4-F51988FF1919}" type="presParOf" srcId="{2780510C-997C-0B42-AD79-D4ED8CF0A24A}" destId="{FB0CC392-A3EC-4F42-8B70-E7A4DB27882E}" srcOrd="1" destOrd="0" presId="urn:microsoft.com/office/officeart/2008/layout/HalfCircleOrganizationChart"/>
    <dgm:cxn modelId="{401D7B83-144F-CE4D-BD32-4AB514EE9CD8}" type="presParOf" srcId="{2780510C-997C-0B42-AD79-D4ED8CF0A24A}" destId="{54A61463-52FF-6246-B3A4-2124741BB74B}" srcOrd="2" destOrd="0" presId="urn:microsoft.com/office/officeart/2008/layout/HalfCircleOrganizationChart"/>
    <dgm:cxn modelId="{AF5B288E-F918-3941-BAA0-2642CFF2C674}" type="presParOf" srcId="{2780510C-997C-0B42-AD79-D4ED8CF0A24A}" destId="{A0064A2D-A4E6-714C-919C-A1AE901A2FD9}" srcOrd="3" destOrd="0" presId="urn:microsoft.com/office/officeart/2008/layout/HalfCircleOrganizationChart"/>
    <dgm:cxn modelId="{8544B51D-F99C-1248-B754-F34CEA45B090}" type="presParOf" srcId="{92248C3E-7CE4-B244-B364-75454BF4C39C}" destId="{571A0DAB-3C7E-DD4C-9D9C-DCEA07F3C683}" srcOrd="1" destOrd="0" presId="urn:microsoft.com/office/officeart/2008/layout/HalfCircleOrganizationChart"/>
    <dgm:cxn modelId="{6F2D6EF1-05D0-A248-9217-A41163CB5606}" type="presParOf" srcId="{571A0DAB-3C7E-DD4C-9D9C-DCEA07F3C683}" destId="{24241DB5-5BCB-474F-A747-992E522143AA}" srcOrd="0" destOrd="0" presId="urn:microsoft.com/office/officeart/2008/layout/HalfCircleOrganizationChart"/>
    <dgm:cxn modelId="{785E64EE-A25A-3B4B-8493-ACA1F71FF479}" type="presParOf" srcId="{571A0DAB-3C7E-DD4C-9D9C-DCEA07F3C683}" destId="{281B4A8A-3198-3C49-BA18-C56B46215432}" srcOrd="1" destOrd="0" presId="urn:microsoft.com/office/officeart/2008/layout/HalfCircleOrganizationChart"/>
    <dgm:cxn modelId="{3E8123A5-F54B-894F-8BD1-75754C5045F3}" type="presParOf" srcId="{281B4A8A-3198-3C49-BA18-C56B46215432}" destId="{8C5932E6-6064-7241-8380-FD50802E5BAC}" srcOrd="0" destOrd="0" presId="urn:microsoft.com/office/officeart/2008/layout/HalfCircleOrganizationChart"/>
    <dgm:cxn modelId="{3FB956F4-B0D0-E04A-B9D1-DFC32D07218A}" type="presParOf" srcId="{8C5932E6-6064-7241-8380-FD50802E5BAC}" destId="{827B7FE6-82EE-0E4F-862C-BC8EB34193B9}" srcOrd="0" destOrd="0" presId="urn:microsoft.com/office/officeart/2008/layout/HalfCircleOrganizationChart"/>
    <dgm:cxn modelId="{4B127968-AD96-F346-AC5D-37C2B98111B0}" type="presParOf" srcId="{8C5932E6-6064-7241-8380-FD50802E5BAC}" destId="{E1B1A4A9-655B-C84D-AB72-EC5253E94C4F}" srcOrd="1" destOrd="0" presId="urn:microsoft.com/office/officeart/2008/layout/HalfCircleOrganizationChart"/>
    <dgm:cxn modelId="{565FBAA0-9AA2-1A44-A288-1BDFCD2F6408}" type="presParOf" srcId="{8C5932E6-6064-7241-8380-FD50802E5BAC}" destId="{2FEA9D4B-456A-7C48-A230-ADB4B044523D}" srcOrd="2" destOrd="0" presId="urn:microsoft.com/office/officeart/2008/layout/HalfCircleOrganizationChart"/>
    <dgm:cxn modelId="{755092C8-B0E1-8547-B08E-69A89BBAF4BD}" type="presParOf" srcId="{8C5932E6-6064-7241-8380-FD50802E5BAC}" destId="{B3FE6D31-00CA-2F43-B624-4A484870C4F3}" srcOrd="3" destOrd="0" presId="urn:microsoft.com/office/officeart/2008/layout/HalfCircleOrganizationChart"/>
    <dgm:cxn modelId="{C4C5D609-B6EF-1A4E-B7EC-DAF798D36134}" type="presParOf" srcId="{281B4A8A-3198-3C49-BA18-C56B46215432}" destId="{1B6A308E-8A07-224B-B676-23C323CB9D5E}" srcOrd="1" destOrd="0" presId="urn:microsoft.com/office/officeart/2008/layout/HalfCircleOrganizationChart"/>
    <dgm:cxn modelId="{E5ADDF7B-9F04-824E-86C1-5586174C5BC7}" type="presParOf" srcId="{281B4A8A-3198-3C49-BA18-C56B46215432}" destId="{A940CBD1-C222-004E-ADA3-A2FB7545AD1B}" srcOrd="2" destOrd="0" presId="urn:microsoft.com/office/officeart/2008/layout/HalfCircleOrganizationChart"/>
    <dgm:cxn modelId="{D089EF58-6D2F-A849-BA70-AA55516E3B7F}" type="presParOf" srcId="{571A0DAB-3C7E-DD4C-9D9C-DCEA07F3C683}" destId="{B945A830-B24B-9441-B15D-23CA3BD2F9AA}" srcOrd="2" destOrd="0" presId="urn:microsoft.com/office/officeart/2008/layout/HalfCircleOrganizationChart"/>
    <dgm:cxn modelId="{1804D9D2-7F18-FD4C-8FCA-D810446861C5}" type="presParOf" srcId="{571A0DAB-3C7E-DD4C-9D9C-DCEA07F3C683}" destId="{E679220E-B399-C842-87FE-96B98F63BB62}" srcOrd="3" destOrd="0" presId="urn:microsoft.com/office/officeart/2008/layout/HalfCircleOrganizationChart"/>
    <dgm:cxn modelId="{309A1C2A-EC57-344F-86C2-250BF8D772BD}" type="presParOf" srcId="{E679220E-B399-C842-87FE-96B98F63BB62}" destId="{AEA3975E-D31C-D648-8567-58A14B2046BF}" srcOrd="0" destOrd="0" presId="urn:microsoft.com/office/officeart/2008/layout/HalfCircleOrganizationChart"/>
    <dgm:cxn modelId="{23E3293D-9004-C747-B432-BC27A4B53C91}" type="presParOf" srcId="{AEA3975E-D31C-D648-8567-58A14B2046BF}" destId="{19994A2F-0D27-EF46-9C92-B8017015DF71}" srcOrd="0" destOrd="0" presId="urn:microsoft.com/office/officeart/2008/layout/HalfCircleOrganizationChart"/>
    <dgm:cxn modelId="{D7086034-2DB8-F848-B79E-3BB4A66CF43D}" type="presParOf" srcId="{AEA3975E-D31C-D648-8567-58A14B2046BF}" destId="{79A4445B-7E08-B84B-9DA6-DAA100CA8D10}" srcOrd="1" destOrd="0" presId="urn:microsoft.com/office/officeart/2008/layout/HalfCircleOrganizationChart"/>
    <dgm:cxn modelId="{C058E650-5980-A64F-8A03-6E53375580F3}" type="presParOf" srcId="{AEA3975E-D31C-D648-8567-58A14B2046BF}" destId="{A9C06B4B-A3F4-5045-BDDF-04E047F04298}" srcOrd="2" destOrd="0" presId="urn:microsoft.com/office/officeart/2008/layout/HalfCircleOrganizationChart"/>
    <dgm:cxn modelId="{00B552ED-E7FD-9742-A928-BE03EC8EDB8C}" type="presParOf" srcId="{AEA3975E-D31C-D648-8567-58A14B2046BF}" destId="{B9AA7F20-C4B9-5149-AE99-CF13E756E22A}" srcOrd="3" destOrd="0" presId="urn:microsoft.com/office/officeart/2008/layout/HalfCircleOrganizationChart"/>
    <dgm:cxn modelId="{671C5273-3809-1F42-AC88-93BE8257AA2B}" type="presParOf" srcId="{E679220E-B399-C842-87FE-96B98F63BB62}" destId="{2D531199-000A-654B-9354-3B775B4089A7}" srcOrd="1" destOrd="0" presId="urn:microsoft.com/office/officeart/2008/layout/HalfCircleOrganizationChart"/>
    <dgm:cxn modelId="{A8F83CEC-686C-8D48-A4CA-47F26E129B20}" type="presParOf" srcId="{E679220E-B399-C842-87FE-96B98F63BB62}" destId="{7E47DE58-EF47-1345-96C5-6E2B3D8C937C}" srcOrd="2" destOrd="0" presId="urn:microsoft.com/office/officeart/2008/layout/HalfCircleOrganizationChart"/>
    <dgm:cxn modelId="{4DAEECF0-3693-D444-9CA0-06ECDCF441E7}" type="presParOf" srcId="{571A0DAB-3C7E-DD4C-9D9C-DCEA07F3C683}" destId="{17F6D629-6DAA-9F4D-B585-B0C49993808E}" srcOrd="4" destOrd="0" presId="urn:microsoft.com/office/officeart/2008/layout/HalfCircleOrganizationChart"/>
    <dgm:cxn modelId="{46D962B8-92E8-AE46-8935-5ECEEDCA5AA9}" type="presParOf" srcId="{571A0DAB-3C7E-DD4C-9D9C-DCEA07F3C683}" destId="{A40C6397-2F0F-8447-BD20-3769A6774D05}" srcOrd="5" destOrd="0" presId="urn:microsoft.com/office/officeart/2008/layout/HalfCircleOrganizationChart"/>
    <dgm:cxn modelId="{0D88C0E3-7BF3-0E47-A0AB-5917D6D988DF}" type="presParOf" srcId="{A40C6397-2F0F-8447-BD20-3769A6774D05}" destId="{439CBD1F-F473-2D4F-99DF-E4957AD3CDFC}" srcOrd="0" destOrd="0" presId="urn:microsoft.com/office/officeart/2008/layout/HalfCircleOrganizationChart"/>
    <dgm:cxn modelId="{34463DAF-8573-0340-BCC4-2B40479CA2EA}" type="presParOf" srcId="{439CBD1F-F473-2D4F-99DF-E4957AD3CDFC}" destId="{D1D21B6C-6737-8047-A18F-7A88DAC0F607}" srcOrd="0" destOrd="0" presId="urn:microsoft.com/office/officeart/2008/layout/HalfCircleOrganizationChart"/>
    <dgm:cxn modelId="{31AA3AB5-2063-2C4D-9EAC-D376941AE540}" type="presParOf" srcId="{439CBD1F-F473-2D4F-99DF-E4957AD3CDFC}" destId="{93C4C536-8597-2846-92C3-AC434A7EF330}" srcOrd="1" destOrd="0" presId="urn:microsoft.com/office/officeart/2008/layout/HalfCircleOrganizationChart"/>
    <dgm:cxn modelId="{589FFDAF-45A9-E74C-BBDD-C0F0527E12A6}" type="presParOf" srcId="{439CBD1F-F473-2D4F-99DF-E4957AD3CDFC}" destId="{3D0E7A93-56F0-AB41-B150-FA4A9898BEA8}" srcOrd="2" destOrd="0" presId="urn:microsoft.com/office/officeart/2008/layout/HalfCircleOrganizationChart"/>
    <dgm:cxn modelId="{431D69E9-1E9F-4C4F-ABF7-777B3BF98C90}" type="presParOf" srcId="{439CBD1F-F473-2D4F-99DF-E4957AD3CDFC}" destId="{5D9F6C18-9AE8-DE47-A908-B5594469B3BE}" srcOrd="3" destOrd="0" presId="urn:microsoft.com/office/officeart/2008/layout/HalfCircleOrganizationChart"/>
    <dgm:cxn modelId="{1832FCC7-7C19-3D45-ACBD-61BCCF87BE56}" type="presParOf" srcId="{A40C6397-2F0F-8447-BD20-3769A6774D05}" destId="{D13AC39C-D9C3-5844-890A-4D948FB16597}" srcOrd="1" destOrd="0" presId="urn:microsoft.com/office/officeart/2008/layout/HalfCircleOrganizationChart"/>
    <dgm:cxn modelId="{E33E20E4-FD39-7443-8B2E-BEE678B3526B}" type="presParOf" srcId="{A40C6397-2F0F-8447-BD20-3769A6774D05}" destId="{AF378A39-B246-7F41-BA0F-0B79CDA80FBC}" srcOrd="2" destOrd="0" presId="urn:microsoft.com/office/officeart/2008/layout/HalfCircleOrganizationChart"/>
    <dgm:cxn modelId="{26C061E2-B99E-3440-BFFF-3974B1615291}" type="presParOf" srcId="{92248C3E-7CE4-B244-B364-75454BF4C39C}" destId="{FE7BAEF9-7652-7545-9991-804218664E3C}" srcOrd="2" destOrd="0" presId="urn:microsoft.com/office/officeart/2008/layout/HalfCircleOrganizationChart"/>
    <dgm:cxn modelId="{42686B7D-B076-2F4C-998C-2814E4FEEC9D}" type="presParOf" srcId="{A72EAA68-E324-794F-84A6-3D41AE63E7B2}" destId="{C9AAD573-0BD0-6D4B-9007-1F38727F377D}" srcOrd="2" destOrd="0" presId="urn:microsoft.com/office/officeart/2008/layout/HalfCircleOrganizationChart"/>
    <dgm:cxn modelId="{3B40870C-A84A-A74C-AB7F-2E6F8554E835}" type="presParOf" srcId="{A72EAA68-E324-794F-84A6-3D41AE63E7B2}" destId="{E2487F4A-6293-0F43-9D16-F47B5EE37999}" srcOrd="3" destOrd="0" presId="urn:microsoft.com/office/officeart/2008/layout/HalfCircleOrganizationChart"/>
    <dgm:cxn modelId="{359ECF0F-CE4D-C247-801A-1D17FE98816F}" type="presParOf" srcId="{E2487F4A-6293-0F43-9D16-F47B5EE37999}" destId="{EBA4BD39-A40C-C74D-A61A-F4A73515E7D3}" srcOrd="0" destOrd="0" presId="urn:microsoft.com/office/officeart/2008/layout/HalfCircleOrganizationChart"/>
    <dgm:cxn modelId="{D42FD28A-36C2-E84E-91E8-087BC7374E1C}" type="presParOf" srcId="{EBA4BD39-A40C-C74D-A61A-F4A73515E7D3}" destId="{1B952165-6CE2-9C40-9C2D-8CE850AB12FD}" srcOrd="0" destOrd="0" presId="urn:microsoft.com/office/officeart/2008/layout/HalfCircleOrganizationChart"/>
    <dgm:cxn modelId="{A78A28F8-460D-154D-8FD9-A5F910542AF4}" type="presParOf" srcId="{EBA4BD39-A40C-C74D-A61A-F4A73515E7D3}" destId="{81BE216D-F568-9144-BADF-6A2FC4BEE341}" srcOrd="1" destOrd="0" presId="urn:microsoft.com/office/officeart/2008/layout/HalfCircleOrganizationChart"/>
    <dgm:cxn modelId="{95EBC184-81AD-3E48-8E15-A1698B5B1BA2}" type="presParOf" srcId="{EBA4BD39-A40C-C74D-A61A-F4A73515E7D3}" destId="{F4B972D0-0D35-2F40-AFF7-A0C9AC943B2E}" srcOrd="2" destOrd="0" presId="urn:microsoft.com/office/officeart/2008/layout/HalfCircleOrganizationChart"/>
    <dgm:cxn modelId="{F87DDA32-ADE8-0240-A28D-F8373CE630F8}" type="presParOf" srcId="{EBA4BD39-A40C-C74D-A61A-F4A73515E7D3}" destId="{2F42AC09-97AD-5C49-A58B-286CD546FA29}" srcOrd="3" destOrd="0" presId="urn:microsoft.com/office/officeart/2008/layout/HalfCircleOrganizationChart"/>
    <dgm:cxn modelId="{1129A217-7E82-4944-A318-3778A273B7B1}" type="presParOf" srcId="{E2487F4A-6293-0F43-9D16-F47B5EE37999}" destId="{79E6C57D-7659-AD48-B609-1211ED591036}" srcOrd="1" destOrd="0" presId="urn:microsoft.com/office/officeart/2008/layout/HalfCircleOrganizationChart"/>
    <dgm:cxn modelId="{0DB07FE1-EB51-6745-8EEF-8C65D6AD24D0}" type="presParOf" srcId="{79E6C57D-7659-AD48-B609-1211ED591036}" destId="{1722B4E2-C100-CA48-9804-720DBD56301F}" srcOrd="0" destOrd="0" presId="urn:microsoft.com/office/officeart/2008/layout/HalfCircleOrganizationChart"/>
    <dgm:cxn modelId="{760CC96A-B6F1-8A49-8E7E-F79295251D89}" type="presParOf" srcId="{79E6C57D-7659-AD48-B609-1211ED591036}" destId="{E3993B0C-A13C-1342-BE1C-E9A4CAFA4F9E}" srcOrd="1" destOrd="0" presId="urn:microsoft.com/office/officeart/2008/layout/HalfCircleOrganizationChart"/>
    <dgm:cxn modelId="{3C019A6D-5189-1248-BE7A-02C8C0EBFDB0}" type="presParOf" srcId="{E3993B0C-A13C-1342-BE1C-E9A4CAFA4F9E}" destId="{50A7A6E6-A2ED-1047-847E-DD3FCD2C219D}" srcOrd="0" destOrd="0" presId="urn:microsoft.com/office/officeart/2008/layout/HalfCircleOrganizationChart"/>
    <dgm:cxn modelId="{3A810D7B-6782-FF42-A7C1-66706AFC1E9C}" type="presParOf" srcId="{50A7A6E6-A2ED-1047-847E-DD3FCD2C219D}" destId="{5256D6FB-6550-5B49-B919-39752346ACE2}" srcOrd="0" destOrd="0" presId="urn:microsoft.com/office/officeart/2008/layout/HalfCircleOrganizationChart"/>
    <dgm:cxn modelId="{CC7A2E23-8262-9C4E-AA60-C6D0794DF901}" type="presParOf" srcId="{50A7A6E6-A2ED-1047-847E-DD3FCD2C219D}" destId="{B7A01F56-6966-A947-B50E-B11484B23B24}" srcOrd="1" destOrd="0" presId="urn:microsoft.com/office/officeart/2008/layout/HalfCircleOrganizationChart"/>
    <dgm:cxn modelId="{21F818FD-88E1-5049-87F5-A8BC9F19BB28}" type="presParOf" srcId="{50A7A6E6-A2ED-1047-847E-DD3FCD2C219D}" destId="{B7995714-B988-6944-9F1E-AB821796BF8B}" srcOrd="2" destOrd="0" presId="urn:microsoft.com/office/officeart/2008/layout/HalfCircleOrganizationChart"/>
    <dgm:cxn modelId="{005BD6BD-6D62-794A-83C0-A0E09FBDEEE1}" type="presParOf" srcId="{50A7A6E6-A2ED-1047-847E-DD3FCD2C219D}" destId="{965BDF07-4485-854B-B1D7-DDCFF2C36AC5}" srcOrd="3" destOrd="0" presId="urn:microsoft.com/office/officeart/2008/layout/HalfCircleOrganizationChart"/>
    <dgm:cxn modelId="{BAB74D44-DC04-F04B-9966-44D7F2FC344A}" type="presParOf" srcId="{E3993B0C-A13C-1342-BE1C-E9A4CAFA4F9E}" destId="{B6F830DF-98E3-5E44-A674-0F0E80C305A2}" srcOrd="1" destOrd="0" presId="urn:microsoft.com/office/officeart/2008/layout/HalfCircleOrganizationChart"/>
    <dgm:cxn modelId="{EEA70F02-FEE9-5646-933D-649C2AB82629}" type="presParOf" srcId="{E3993B0C-A13C-1342-BE1C-E9A4CAFA4F9E}" destId="{AF0B1B48-2635-5A44-B8D4-50D068CF3507}" srcOrd="2" destOrd="0" presId="urn:microsoft.com/office/officeart/2008/layout/HalfCircleOrganizationChart"/>
    <dgm:cxn modelId="{BBD63CC2-D5C2-C840-A201-273CA5B6CC00}" type="presParOf" srcId="{79E6C57D-7659-AD48-B609-1211ED591036}" destId="{6B0D22ED-5FCC-A34C-A785-1018A69E49D7}" srcOrd="2" destOrd="0" presId="urn:microsoft.com/office/officeart/2008/layout/HalfCircleOrganizationChart"/>
    <dgm:cxn modelId="{7332BBF3-A9B5-4C4B-A844-A0BE00BB34F4}" type="presParOf" srcId="{79E6C57D-7659-AD48-B609-1211ED591036}" destId="{43D42D70-FE39-B544-A17B-E5A5D0D11095}" srcOrd="3" destOrd="0" presId="urn:microsoft.com/office/officeart/2008/layout/HalfCircleOrganizationChart"/>
    <dgm:cxn modelId="{98164481-6770-A74D-9FDA-39BD57B01B70}" type="presParOf" srcId="{43D42D70-FE39-B544-A17B-E5A5D0D11095}" destId="{E16A7EAC-2E6F-124A-8A37-440F2C7DE82B}" srcOrd="0" destOrd="0" presId="urn:microsoft.com/office/officeart/2008/layout/HalfCircleOrganizationChart"/>
    <dgm:cxn modelId="{069E5E6B-2E5D-CF40-8594-AF616BE81296}" type="presParOf" srcId="{E16A7EAC-2E6F-124A-8A37-440F2C7DE82B}" destId="{63A55D6F-A8E9-E749-AA4C-57633A760073}" srcOrd="0" destOrd="0" presId="urn:microsoft.com/office/officeart/2008/layout/HalfCircleOrganizationChart"/>
    <dgm:cxn modelId="{00B87E2A-958F-A444-966F-F7E045D7936A}" type="presParOf" srcId="{E16A7EAC-2E6F-124A-8A37-440F2C7DE82B}" destId="{AD2F1A4C-08D4-324C-9651-E5671F14776D}" srcOrd="1" destOrd="0" presId="urn:microsoft.com/office/officeart/2008/layout/HalfCircleOrganizationChart"/>
    <dgm:cxn modelId="{4B754548-43D1-F347-A1C2-F6204066B31E}" type="presParOf" srcId="{E16A7EAC-2E6F-124A-8A37-440F2C7DE82B}" destId="{C2062952-0A29-BE46-9FDD-B5126459D735}" srcOrd="2" destOrd="0" presId="urn:microsoft.com/office/officeart/2008/layout/HalfCircleOrganizationChart"/>
    <dgm:cxn modelId="{F013C1EA-75F4-B447-8F2F-226F39C17E4A}" type="presParOf" srcId="{E16A7EAC-2E6F-124A-8A37-440F2C7DE82B}" destId="{AB591B2C-F2C5-C043-9834-2F68A408B165}" srcOrd="3" destOrd="0" presId="urn:microsoft.com/office/officeart/2008/layout/HalfCircleOrganizationChart"/>
    <dgm:cxn modelId="{39562DD1-8966-944D-8EF4-467E41B2C102}" type="presParOf" srcId="{43D42D70-FE39-B544-A17B-E5A5D0D11095}" destId="{0B80AB79-53C4-E047-A346-72C264C34370}" srcOrd="1" destOrd="0" presId="urn:microsoft.com/office/officeart/2008/layout/HalfCircleOrganizationChart"/>
    <dgm:cxn modelId="{3E68B304-490C-F549-8DCA-D8FD85DECDB6}" type="presParOf" srcId="{43D42D70-FE39-B544-A17B-E5A5D0D11095}" destId="{A4E00BC7-4BBF-8C46-9762-F40CB13CB571}" srcOrd="2" destOrd="0" presId="urn:microsoft.com/office/officeart/2008/layout/HalfCircleOrganizationChart"/>
    <dgm:cxn modelId="{35AEA028-755D-F948-B298-CDB0F06AD010}" type="presParOf" srcId="{79E6C57D-7659-AD48-B609-1211ED591036}" destId="{B357F649-D197-9347-9E99-BCCD938891DA}" srcOrd="4" destOrd="0" presId="urn:microsoft.com/office/officeart/2008/layout/HalfCircleOrganizationChart"/>
    <dgm:cxn modelId="{FB67A218-8F3C-3943-9A70-983C87B2C4CD}" type="presParOf" srcId="{79E6C57D-7659-AD48-B609-1211ED591036}" destId="{7484B01C-C349-884C-AF1B-4583362C5984}" srcOrd="5" destOrd="0" presId="urn:microsoft.com/office/officeart/2008/layout/HalfCircleOrganizationChart"/>
    <dgm:cxn modelId="{727EBE5B-31AE-EC49-B13B-625D0DAC7E5A}" type="presParOf" srcId="{7484B01C-C349-884C-AF1B-4583362C5984}" destId="{168EAF56-EF6C-3945-BE25-9C47976A76B1}" srcOrd="0" destOrd="0" presId="urn:microsoft.com/office/officeart/2008/layout/HalfCircleOrganizationChart"/>
    <dgm:cxn modelId="{2F6F286B-DE44-544E-A063-AF999D499823}" type="presParOf" srcId="{168EAF56-EF6C-3945-BE25-9C47976A76B1}" destId="{88A964EA-7944-274F-93BB-22C36ACF394E}" srcOrd="0" destOrd="0" presId="urn:microsoft.com/office/officeart/2008/layout/HalfCircleOrganizationChart"/>
    <dgm:cxn modelId="{849A2BA5-2DE6-D341-8C0F-664B270157B9}" type="presParOf" srcId="{168EAF56-EF6C-3945-BE25-9C47976A76B1}" destId="{84B4340F-1A39-E94C-8E54-014989522698}" srcOrd="1" destOrd="0" presId="urn:microsoft.com/office/officeart/2008/layout/HalfCircleOrganizationChart"/>
    <dgm:cxn modelId="{4F9215D5-6571-6049-AB06-56160BEA5F1D}" type="presParOf" srcId="{168EAF56-EF6C-3945-BE25-9C47976A76B1}" destId="{1E1627EC-A712-6C4E-BCEE-FF903D2AD35D}" srcOrd="2" destOrd="0" presId="urn:microsoft.com/office/officeart/2008/layout/HalfCircleOrganizationChart"/>
    <dgm:cxn modelId="{74774BBD-02A8-3341-AB83-07000D4B2183}" type="presParOf" srcId="{168EAF56-EF6C-3945-BE25-9C47976A76B1}" destId="{A0CB6E13-B11B-CD41-856D-20C7E6EF4E67}" srcOrd="3" destOrd="0" presId="urn:microsoft.com/office/officeart/2008/layout/HalfCircleOrganizationChart"/>
    <dgm:cxn modelId="{D5958CBB-FFA0-2845-A3F7-D1731D092FF0}" type="presParOf" srcId="{7484B01C-C349-884C-AF1B-4583362C5984}" destId="{195785A3-3464-9941-8AA1-9A24B1CDA304}" srcOrd="1" destOrd="0" presId="urn:microsoft.com/office/officeart/2008/layout/HalfCircleOrganizationChart"/>
    <dgm:cxn modelId="{86918D99-8A7A-CB49-A891-C2600C90E220}" type="presParOf" srcId="{7484B01C-C349-884C-AF1B-4583362C5984}" destId="{AF664D39-D865-0045-A212-2C9E134C7A38}" srcOrd="2" destOrd="0" presId="urn:microsoft.com/office/officeart/2008/layout/HalfCircleOrganizationChart"/>
    <dgm:cxn modelId="{0EF7D182-D0F5-844A-B1AC-6DA13B5392E4}" type="presParOf" srcId="{E2487F4A-6293-0F43-9D16-F47B5EE37999}" destId="{6FDC0E86-042E-DF48-AD5E-3D6149F20534}" srcOrd="2" destOrd="0" presId="urn:microsoft.com/office/officeart/2008/layout/HalfCircleOrganizationChart"/>
    <dgm:cxn modelId="{CD512F0B-5095-7943-A073-400ACBF616EE}" type="presParOf" srcId="{A72EAA68-E324-794F-84A6-3D41AE63E7B2}" destId="{6AAD1A33-D5A2-E646-A73A-FC203F35EE46}" srcOrd="4" destOrd="0" presId="urn:microsoft.com/office/officeart/2008/layout/HalfCircleOrganizationChart"/>
    <dgm:cxn modelId="{F9D50BE3-E19D-584A-BDDA-3C3D02D3DCD3}" type="presParOf" srcId="{A72EAA68-E324-794F-84A6-3D41AE63E7B2}" destId="{91576684-932E-154F-93CA-D72DECDA07B8}" srcOrd="5" destOrd="0" presId="urn:microsoft.com/office/officeart/2008/layout/HalfCircleOrganizationChart"/>
    <dgm:cxn modelId="{41B31DF1-6C06-ED46-B843-CBED3DC9AC70}" type="presParOf" srcId="{91576684-932E-154F-93CA-D72DECDA07B8}" destId="{4117772F-C3DB-6047-8B90-043F8EE3EAD8}" srcOrd="0" destOrd="0" presId="urn:microsoft.com/office/officeart/2008/layout/HalfCircleOrganizationChart"/>
    <dgm:cxn modelId="{5DCE5458-E3F3-4A40-BE46-687CF8763C50}" type="presParOf" srcId="{4117772F-C3DB-6047-8B90-043F8EE3EAD8}" destId="{2DBBA451-783F-344F-A62A-4A63ACC7EFF5}" srcOrd="0" destOrd="0" presId="urn:microsoft.com/office/officeart/2008/layout/HalfCircleOrganizationChart"/>
    <dgm:cxn modelId="{97B078DE-B973-DE46-8BFD-404A89B000DC}" type="presParOf" srcId="{4117772F-C3DB-6047-8B90-043F8EE3EAD8}" destId="{ED8E01A4-BD83-5344-A05E-BFCCB5945521}" srcOrd="1" destOrd="0" presId="urn:microsoft.com/office/officeart/2008/layout/HalfCircleOrganizationChart"/>
    <dgm:cxn modelId="{DA71E329-7A53-7241-A1FF-81FBA635A1C8}" type="presParOf" srcId="{4117772F-C3DB-6047-8B90-043F8EE3EAD8}" destId="{B93074F3-5AB7-F54A-BE19-5C631E7656DD}" srcOrd="2" destOrd="0" presId="urn:microsoft.com/office/officeart/2008/layout/HalfCircleOrganizationChart"/>
    <dgm:cxn modelId="{E5FE540E-97C3-854F-B4D5-50F2A83EA535}" type="presParOf" srcId="{4117772F-C3DB-6047-8B90-043F8EE3EAD8}" destId="{9D69ECBA-475D-8B4A-9E2D-AADFE28A124F}" srcOrd="3" destOrd="0" presId="urn:microsoft.com/office/officeart/2008/layout/HalfCircleOrganizationChart"/>
    <dgm:cxn modelId="{D2293C5A-BD52-814A-BE2C-3B3131726557}" type="presParOf" srcId="{91576684-932E-154F-93CA-D72DECDA07B8}" destId="{5EBBEB3B-15DA-3B43-90B7-D2BE7AE458A3}" srcOrd="1" destOrd="0" presId="urn:microsoft.com/office/officeart/2008/layout/HalfCircleOrganizationChart"/>
    <dgm:cxn modelId="{CCCF1542-E841-DF4C-9527-FF577E46EB4B}" type="presParOf" srcId="{5EBBEB3B-15DA-3B43-90B7-D2BE7AE458A3}" destId="{08DDB0C0-268F-EB41-8E89-2F8D389A5BC6}" srcOrd="0" destOrd="0" presId="urn:microsoft.com/office/officeart/2008/layout/HalfCircleOrganizationChart"/>
    <dgm:cxn modelId="{C821555D-71C7-714B-A4D4-8DD063BF316C}" type="presParOf" srcId="{5EBBEB3B-15DA-3B43-90B7-D2BE7AE458A3}" destId="{ABEDC8E7-1093-B144-8760-E12E4DDE755D}" srcOrd="1" destOrd="0" presId="urn:microsoft.com/office/officeart/2008/layout/HalfCircleOrganizationChart"/>
    <dgm:cxn modelId="{DE45ED76-CDA2-1B45-94C8-375906F4F2F9}" type="presParOf" srcId="{ABEDC8E7-1093-B144-8760-E12E4DDE755D}" destId="{E77A7EED-2A40-024A-8CF0-0F1306A3A5F0}" srcOrd="0" destOrd="0" presId="urn:microsoft.com/office/officeart/2008/layout/HalfCircleOrganizationChart"/>
    <dgm:cxn modelId="{E2CA44AD-6439-2646-A1C3-E0347B379027}" type="presParOf" srcId="{E77A7EED-2A40-024A-8CF0-0F1306A3A5F0}" destId="{100137FA-C3DE-0849-A23F-500511C6E2DF}" srcOrd="0" destOrd="0" presId="urn:microsoft.com/office/officeart/2008/layout/HalfCircleOrganizationChart"/>
    <dgm:cxn modelId="{BD5F149E-E13A-8849-AA16-516CBEA1360E}" type="presParOf" srcId="{E77A7EED-2A40-024A-8CF0-0F1306A3A5F0}" destId="{22EE14AD-8A6C-0047-BE4C-021BC6C56F4A}" srcOrd="1" destOrd="0" presId="urn:microsoft.com/office/officeart/2008/layout/HalfCircleOrganizationChart"/>
    <dgm:cxn modelId="{EFB7D22D-51C4-5B4D-925F-A22116B13F4F}" type="presParOf" srcId="{E77A7EED-2A40-024A-8CF0-0F1306A3A5F0}" destId="{AABDD2C3-A3FF-C643-A194-CED02768F4E5}" srcOrd="2" destOrd="0" presId="urn:microsoft.com/office/officeart/2008/layout/HalfCircleOrganizationChart"/>
    <dgm:cxn modelId="{7B935AB5-EEF0-A14E-928C-E7B14E8DC258}" type="presParOf" srcId="{E77A7EED-2A40-024A-8CF0-0F1306A3A5F0}" destId="{3E760B31-943A-164D-B688-B62D743CDDE6}" srcOrd="3" destOrd="0" presId="urn:microsoft.com/office/officeart/2008/layout/HalfCircleOrganizationChart"/>
    <dgm:cxn modelId="{EF953B11-75CB-8A47-B46C-5EB9443469B2}" type="presParOf" srcId="{ABEDC8E7-1093-B144-8760-E12E4DDE755D}" destId="{56BD999F-CF93-9F4C-B53B-95C226623CD4}" srcOrd="1" destOrd="0" presId="urn:microsoft.com/office/officeart/2008/layout/HalfCircleOrganizationChart"/>
    <dgm:cxn modelId="{8F2AC745-98BC-3942-B3FC-41A7AB681FA7}" type="presParOf" srcId="{ABEDC8E7-1093-B144-8760-E12E4DDE755D}" destId="{4430ADC3-CC85-C247-8899-9B9FDB99AA5F}" srcOrd="2" destOrd="0" presId="urn:microsoft.com/office/officeart/2008/layout/HalfCircleOrganizationChart"/>
    <dgm:cxn modelId="{28B0967F-5B1B-1F45-A9C3-69D444E4BE5A}" type="presParOf" srcId="{5EBBEB3B-15DA-3B43-90B7-D2BE7AE458A3}" destId="{8186F704-DFDF-F846-9F8F-4D623886B08E}" srcOrd="2" destOrd="0" presId="urn:microsoft.com/office/officeart/2008/layout/HalfCircleOrganizationChart"/>
    <dgm:cxn modelId="{94D61F7F-1F02-AE4D-A2C7-F5A7F8235535}" type="presParOf" srcId="{5EBBEB3B-15DA-3B43-90B7-D2BE7AE458A3}" destId="{91FB3C88-05EB-6F44-A6B9-0E861BB75EC6}" srcOrd="3" destOrd="0" presId="urn:microsoft.com/office/officeart/2008/layout/HalfCircleOrganizationChart"/>
    <dgm:cxn modelId="{4B193A16-F4C4-DD44-9436-B0A96D7C2D10}" type="presParOf" srcId="{91FB3C88-05EB-6F44-A6B9-0E861BB75EC6}" destId="{54D5C0C3-DC52-F34E-9593-20FFFAB96E4F}" srcOrd="0" destOrd="0" presId="urn:microsoft.com/office/officeart/2008/layout/HalfCircleOrganizationChart"/>
    <dgm:cxn modelId="{9C4B567B-1DBF-594D-9A54-74B346A32422}" type="presParOf" srcId="{54D5C0C3-DC52-F34E-9593-20FFFAB96E4F}" destId="{E04F79CD-B7F0-AD47-BA6E-CF58A07537F3}" srcOrd="0" destOrd="0" presId="urn:microsoft.com/office/officeart/2008/layout/HalfCircleOrganizationChart"/>
    <dgm:cxn modelId="{848F7D59-1007-584D-ACF6-F9D78710FC47}" type="presParOf" srcId="{54D5C0C3-DC52-F34E-9593-20FFFAB96E4F}" destId="{89C75BDB-4FFB-0C4E-9EA2-E0BEFC9E4B4C}" srcOrd="1" destOrd="0" presId="urn:microsoft.com/office/officeart/2008/layout/HalfCircleOrganizationChart"/>
    <dgm:cxn modelId="{CF153778-5536-F648-8F09-26EE204185A5}" type="presParOf" srcId="{54D5C0C3-DC52-F34E-9593-20FFFAB96E4F}" destId="{DF846C82-E308-4B44-91BA-ED57E15766E6}" srcOrd="2" destOrd="0" presId="urn:microsoft.com/office/officeart/2008/layout/HalfCircleOrganizationChart"/>
    <dgm:cxn modelId="{37C866D8-71EC-4D42-8522-54EB1392459E}" type="presParOf" srcId="{54D5C0C3-DC52-F34E-9593-20FFFAB96E4F}" destId="{8E6A592F-77AD-7B4A-BDA4-ADC973ABA81A}" srcOrd="3" destOrd="0" presId="urn:microsoft.com/office/officeart/2008/layout/HalfCircleOrganizationChart"/>
    <dgm:cxn modelId="{589CF5FD-A9CA-A64B-9D88-8545B45F05BD}" type="presParOf" srcId="{91FB3C88-05EB-6F44-A6B9-0E861BB75EC6}" destId="{A71EADC9-3B64-8B40-BE45-73BA4C74A6D8}" srcOrd="1" destOrd="0" presId="urn:microsoft.com/office/officeart/2008/layout/HalfCircleOrganizationChart"/>
    <dgm:cxn modelId="{19931EB2-23C8-A744-B5F1-19FF3B88C107}" type="presParOf" srcId="{91FB3C88-05EB-6F44-A6B9-0E861BB75EC6}" destId="{6A171375-856A-204F-9D6D-AC7762E159AF}" srcOrd="2" destOrd="0" presId="urn:microsoft.com/office/officeart/2008/layout/HalfCircleOrganizationChart"/>
    <dgm:cxn modelId="{34F35C8D-A8BD-4B43-A41F-CA3F21C7408B}" type="presParOf" srcId="{5EBBEB3B-15DA-3B43-90B7-D2BE7AE458A3}" destId="{482FB7E5-F1FB-2242-8E6F-8A402523BBF3}" srcOrd="4" destOrd="0" presId="urn:microsoft.com/office/officeart/2008/layout/HalfCircleOrganizationChart"/>
    <dgm:cxn modelId="{136D976B-5D34-9B48-9683-209E8B3DC224}" type="presParOf" srcId="{5EBBEB3B-15DA-3B43-90B7-D2BE7AE458A3}" destId="{7519E83C-E066-924B-AEAE-99A33BC908C1}" srcOrd="5" destOrd="0" presId="urn:microsoft.com/office/officeart/2008/layout/HalfCircleOrganizationChart"/>
    <dgm:cxn modelId="{F8058A33-60F3-AA44-BD12-09E3E4ED470D}" type="presParOf" srcId="{7519E83C-E066-924B-AEAE-99A33BC908C1}" destId="{A785753B-2A18-EB42-BC1D-75A35A5DA9A3}" srcOrd="0" destOrd="0" presId="urn:microsoft.com/office/officeart/2008/layout/HalfCircleOrganizationChart"/>
    <dgm:cxn modelId="{1430820D-1F42-8240-923E-3F0A57ED03D2}" type="presParOf" srcId="{A785753B-2A18-EB42-BC1D-75A35A5DA9A3}" destId="{2ED61338-E47D-1F45-960E-E25F61DAB925}" srcOrd="0" destOrd="0" presId="urn:microsoft.com/office/officeart/2008/layout/HalfCircleOrganizationChart"/>
    <dgm:cxn modelId="{CE6FE100-47A3-F746-81AD-6F4818705345}" type="presParOf" srcId="{A785753B-2A18-EB42-BC1D-75A35A5DA9A3}" destId="{9A6CEA2D-8316-CF4F-BBE8-0E2AEB242323}" srcOrd="1" destOrd="0" presId="urn:microsoft.com/office/officeart/2008/layout/HalfCircleOrganizationChart"/>
    <dgm:cxn modelId="{A379D00E-7784-A744-BF55-C70B4CABC2A1}" type="presParOf" srcId="{A785753B-2A18-EB42-BC1D-75A35A5DA9A3}" destId="{09C6ABF8-C882-BF45-9674-315228D20F21}" srcOrd="2" destOrd="0" presId="urn:microsoft.com/office/officeart/2008/layout/HalfCircleOrganizationChart"/>
    <dgm:cxn modelId="{74FC9855-F3CA-B14A-AFE4-A15FC7CE5549}" type="presParOf" srcId="{A785753B-2A18-EB42-BC1D-75A35A5DA9A3}" destId="{CAE49DEC-88B2-4042-A8F6-C6C8B7601431}" srcOrd="3" destOrd="0" presId="urn:microsoft.com/office/officeart/2008/layout/HalfCircleOrganizationChart"/>
    <dgm:cxn modelId="{08C57E54-97DD-CC43-BCB9-8686CF1B4588}" type="presParOf" srcId="{7519E83C-E066-924B-AEAE-99A33BC908C1}" destId="{9D2473B5-6303-A744-BE39-4FEC9AF8B734}" srcOrd="1" destOrd="0" presId="urn:microsoft.com/office/officeart/2008/layout/HalfCircleOrganizationChart"/>
    <dgm:cxn modelId="{A458EBBC-AAD4-0C40-9A0A-FD3B4480C27B}" type="presParOf" srcId="{7519E83C-E066-924B-AEAE-99A33BC908C1}" destId="{C660CFCA-B7D4-8044-92DD-2E395029B8E0}" srcOrd="2" destOrd="0" presId="urn:microsoft.com/office/officeart/2008/layout/HalfCircleOrganizationChart"/>
    <dgm:cxn modelId="{51DFDB3C-AA65-6F4C-A842-8ACDAA7259A6}" type="presParOf" srcId="{91576684-932E-154F-93CA-D72DECDA07B8}" destId="{4E912431-A0F7-454C-BD6B-DC78A4F35751}" srcOrd="2" destOrd="0" presId="urn:microsoft.com/office/officeart/2008/layout/HalfCircleOrganizationChart"/>
    <dgm:cxn modelId="{876C033B-6FF1-304F-AF54-9B1560E4D8A9}" type="presParOf" srcId="{A72EAA68-E324-794F-84A6-3D41AE63E7B2}" destId="{41186327-1C22-9643-8FFB-484DAAD28CC3}" srcOrd="6" destOrd="0" presId="urn:microsoft.com/office/officeart/2008/layout/HalfCircleOrganizationChart"/>
    <dgm:cxn modelId="{7F7D39AD-FF13-354B-AD71-E457C5B5DB5B}" type="presParOf" srcId="{A72EAA68-E324-794F-84A6-3D41AE63E7B2}" destId="{8B03F807-CBB7-9845-9E04-83158BEF0EE5}" srcOrd="7" destOrd="0" presId="urn:microsoft.com/office/officeart/2008/layout/HalfCircleOrganizationChart"/>
    <dgm:cxn modelId="{66F83CBF-E0C3-6347-88A4-4C0DDE7F6AF2}" type="presParOf" srcId="{8B03F807-CBB7-9845-9E04-83158BEF0EE5}" destId="{FD1CCA04-BDA1-AD4E-913E-BB45F974D5E6}" srcOrd="0" destOrd="0" presId="urn:microsoft.com/office/officeart/2008/layout/HalfCircleOrganizationChart"/>
    <dgm:cxn modelId="{04CB27E2-55DA-F548-B19F-94E73773B5BF}" type="presParOf" srcId="{FD1CCA04-BDA1-AD4E-913E-BB45F974D5E6}" destId="{B413E0EF-BC72-7E46-B775-F772747BE53C}" srcOrd="0" destOrd="0" presId="urn:microsoft.com/office/officeart/2008/layout/HalfCircleOrganizationChart"/>
    <dgm:cxn modelId="{5E290352-5830-4240-9FFF-292A888B5214}" type="presParOf" srcId="{FD1CCA04-BDA1-AD4E-913E-BB45F974D5E6}" destId="{519FCB21-517B-1E4B-A92D-6B3D73B4D67F}" srcOrd="1" destOrd="0" presId="urn:microsoft.com/office/officeart/2008/layout/HalfCircleOrganizationChart"/>
    <dgm:cxn modelId="{7C08C19A-D2EC-F847-9A8C-29CC416992A9}" type="presParOf" srcId="{FD1CCA04-BDA1-AD4E-913E-BB45F974D5E6}" destId="{69FDEEB0-2A73-7F45-9B23-18D5DB122032}" srcOrd="2" destOrd="0" presId="urn:microsoft.com/office/officeart/2008/layout/HalfCircleOrganizationChart"/>
    <dgm:cxn modelId="{A0C75A5E-DEFA-844F-B81B-1FB91BE20A53}" type="presParOf" srcId="{FD1CCA04-BDA1-AD4E-913E-BB45F974D5E6}" destId="{36DBAC4E-8453-6049-9DF0-861344350A67}" srcOrd="3" destOrd="0" presId="urn:microsoft.com/office/officeart/2008/layout/HalfCircleOrganizationChart"/>
    <dgm:cxn modelId="{3BD51C98-2EF4-7241-AE21-5637C7C98B4B}" type="presParOf" srcId="{8B03F807-CBB7-9845-9E04-83158BEF0EE5}" destId="{FF994E80-937D-E049-96CC-2DA48B5138A9}" srcOrd="1" destOrd="0" presId="urn:microsoft.com/office/officeart/2008/layout/HalfCircleOrganizationChart"/>
    <dgm:cxn modelId="{ACE9D941-3BE3-A84E-9CCD-F468A34FDB64}" type="presParOf" srcId="{FF994E80-937D-E049-96CC-2DA48B5138A9}" destId="{396BF4B8-7856-024B-8D78-2CA0163A36BE}" srcOrd="0" destOrd="0" presId="urn:microsoft.com/office/officeart/2008/layout/HalfCircleOrganizationChart"/>
    <dgm:cxn modelId="{FAB20D22-649B-2949-861D-0F0BEBAD9F59}" type="presParOf" srcId="{FF994E80-937D-E049-96CC-2DA48B5138A9}" destId="{945E4EFD-3255-3846-A636-7659F52CA009}" srcOrd="1" destOrd="0" presId="urn:microsoft.com/office/officeart/2008/layout/HalfCircleOrganizationChart"/>
    <dgm:cxn modelId="{7926158F-89ED-8540-955D-479C1791FD4E}" type="presParOf" srcId="{945E4EFD-3255-3846-A636-7659F52CA009}" destId="{002A4A23-B2A1-4749-A6F6-CD6E0D279371}" srcOrd="0" destOrd="0" presId="urn:microsoft.com/office/officeart/2008/layout/HalfCircleOrganizationChart"/>
    <dgm:cxn modelId="{DFC988BD-24EC-E840-94D5-78B63DA889E7}" type="presParOf" srcId="{002A4A23-B2A1-4749-A6F6-CD6E0D279371}" destId="{D9A026C3-5877-FD40-8879-87C180D4B9CC}" srcOrd="0" destOrd="0" presId="urn:microsoft.com/office/officeart/2008/layout/HalfCircleOrganizationChart"/>
    <dgm:cxn modelId="{5745DB81-FEE9-A047-BBC2-1D7A680209FB}" type="presParOf" srcId="{002A4A23-B2A1-4749-A6F6-CD6E0D279371}" destId="{13AAC596-9EE4-AC45-BC9B-E9809D623BC8}" srcOrd="1" destOrd="0" presId="urn:microsoft.com/office/officeart/2008/layout/HalfCircleOrganizationChart"/>
    <dgm:cxn modelId="{EDE08FB1-0760-CC4D-A9C0-A0B5DB26532B}" type="presParOf" srcId="{002A4A23-B2A1-4749-A6F6-CD6E0D279371}" destId="{84CF90AE-C876-AD48-889C-25CE623AEC2F}" srcOrd="2" destOrd="0" presId="urn:microsoft.com/office/officeart/2008/layout/HalfCircleOrganizationChart"/>
    <dgm:cxn modelId="{D3C13AD3-C704-1842-81E9-423A5BD9B0D7}" type="presParOf" srcId="{002A4A23-B2A1-4749-A6F6-CD6E0D279371}" destId="{00B405A8-6E69-1244-8CEE-3633132C5939}" srcOrd="3" destOrd="0" presId="urn:microsoft.com/office/officeart/2008/layout/HalfCircleOrganizationChart"/>
    <dgm:cxn modelId="{FD3ADD55-3D54-E542-B82A-32BD3F6801AD}" type="presParOf" srcId="{945E4EFD-3255-3846-A636-7659F52CA009}" destId="{79D570FB-1D83-BE45-A493-20C02E04B272}" srcOrd="1" destOrd="0" presId="urn:microsoft.com/office/officeart/2008/layout/HalfCircleOrganizationChart"/>
    <dgm:cxn modelId="{F413F5A1-B5A4-D446-B148-9FB9D5A04796}" type="presParOf" srcId="{945E4EFD-3255-3846-A636-7659F52CA009}" destId="{15B6D6DE-0AC1-4C41-B40D-CB8282A304A0}" srcOrd="2" destOrd="0" presId="urn:microsoft.com/office/officeart/2008/layout/HalfCircleOrganizationChart"/>
    <dgm:cxn modelId="{2CC0AD1E-AAF2-0547-BF42-0B3A6D17E40A}" type="presParOf" srcId="{FF994E80-937D-E049-96CC-2DA48B5138A9}" destId="{3AD46FAF-0A3B-DC43-AC97-D8EEA504B629}" srcOrd="2" destOrd="0" presId="urn:microsoft.com/office/officeart/2008/layout/HalfCircleOrganizationChart"/>
    <dgm:cxn modelId="{A1D76EF2-7E48-FC4A-9CC1-053B9E999324}" type="presParOf" srcId="{FF994E80-937D-E049-96CC-2DA48B5138A9}" destId="{F9574007-2418-B54B-8F3E-2A406932E4EC}" srcOrd="3" destOrd="0" presId="urn:microsoft.com/office/officeart/2008/layout/HalfCircleOrganizationChart"/>
    <dgm:cxn modelId="{653A0F59-19D1-EE48-9275-5AAE7965EA97}" type="presParOf" srcId="{F9574007-2418-B54B-8F3E-2A406932E4EC}" destId="{0735C5B0-7374-864E-B8C4-BE082147DFC8}" srcOrd="0" destOrd="0" presId="urn:microsoft.com/office/officeart/2008/layout/HalfCircleOrganizationChart"/>
    <dgm:cxn modelId="{1AC08BC0-2910-A048-BA29-7068DD35943B}" type="presParOf" srcId="{0735C5B0-7374-864E-B8C4-BE082147DFC8}" destId="{257B3AB2-BF1C-DD48-8DE9-E3E8EA5FCF43}" srcOrd="0" destOrd="0" presId="urn:microsoft.com/office/officeart/2008/layout/HalfCircleOrganizationChart"/>
    <dgm:cxn modelId="{F7F622A8-4C48-114D-BBA0-861B8A7776F7}" type="presParOf" srcId="{0735C5B0-7374-864E-B8C4-BE082147DFC8}" destId="{B9E1780D-D392-7A4C-8BEB-0347788ADAAF}" srcOrd="1" destOrd="0" presId="urn:microsoft.com/office/officeart/2008/layout/HalfCircleOrganizationChart"/>
    <dgm:cxn modelId="{AD92E44E-161E-DE43-970C-C3205C219B59}" type="presParOf" srcId="{0735C5B0-7374-864E-B8C4-BE082147DFC8}" destId="{B2C70D39-AAC8-A642-894D-30EF79498831}" srcOrd="2" destOrd="0" presId="urn:microsoft.com/office/officeart/2008/layout/HalfCircleOrganizationChart"/>
    <dgm:cxn modelId="{2D76392F-9B47-8747-94E4-6C163688860C}" type="presParOf" srcId="{0735C5B0-7374-864E-B8C4-BE082147DFC8}" destId="{7741608E-8D52-AC4B-93D2-D147439DDC9D}" srcOrd="3" destOrd="0" presId="urn:microsoft.com/office/officeart/2008/layout/HalfCircleOrganizationChart"/>
    <dgm:cxn modelId="{91487926-234D-6A48-BA0C-BD5A6EA1A47C}" type="presParOf" srcId="{F9574007-2418-B54B-8F3E-2A406932E4EC}" destId="{3FF73647-518E-1D47-A76E-A62B956606EB}" srcOrd="1" destOrd="0" presId="urn:microsoft.com/office/officeart/2008/layout/HalfCircleOrganizationChart"/>
    <dgm:cxn modelId="{805EBA4F-058E-FB4E-A23C-FCA17CB74940}" type="presParOf" srcId="{F9574007-2418-B54B-8F3E-2A406932E4EC}" destId="{E7CAA9FB-3C24-E94E-8D66-92E97A4D1C1A}" srcOrd="2" destOrd="0" presId="urn:microsoft.com/office/officeart/2008/layout/HalfCircleOrganizationChart"/>
    <dgm:cxn modelId="{E62A2349-B752-4247-B94E-83BC7C735FD6}" type="presParOf" srcId="{FF994E80-937D-E049-96CC-2DA48B5138A9}" destId="{F5B51E37-B977-5A49-B376-70A28F3A4337}" srcOrd="4" destOrd="0" presId="urn:microsoft.com/office/officeart/2008/layout/HalfCircleOrganizationChart"/>
    <dgm:cxn modelId="{6A43968B-E3A7-684B-95AB-67EC01C5B8F6}" type="presParOf" srcId="{FF994E80-937D-E049-96CC-2DA48B5138A9}" destId="{86EB84D0-6B8F-2144-811B-014FCA4718BA}" srcOrd="5" destOrd="0" presId="urn:microsoft.com/office/officeart/2008/layout/HalfCircleOrganizationChart"/>
    <dgm:cxn modelId="{A9CFBF6E-63EE-2340-B0FF-62547B816D29}" type="presParOf" srcId="{86EB84D0-6B8F-2144-811B-014FCA4718BA}" destId="{A829035C-F8A0-8E45-9304-B04601368DEB}" srcOrd="0" destOrd="0" presId="urn:microsoft.com/office/officeart/2008/layout/HalfCircleOrganizationChart"/>
    <dgm:cxn modelId="{4E6571CF-49CD-3A4F-84F3-624E75CD2D31}" type="presParOf" srcId="{A829035C-F8A0-8E45-9304-B04601368DEB}" destId="{42ABD0D0-AF4F-D842-AA8C-030D530130FB}" srcOrd="0" destOrd="0" presId="urn:microsoft.com/office/officeart/2008/layout/HalfCircleOrganizationChart"/>
    <dgm:cxn modelId="{33843BFE-1382-E840-9F7F-4AC25B04D55A}" type="presParOf" srcId="{A829035C-F8A0-8E45-9304-B04601368DEB}" destId="{9777DB0E-E7CB-8149-8800-55992A857585}" srcOrd="1" destOrd="0" presId="urn:microsoft.com/office/officeart/2008/layout/HalfCircleOrganizationChart"/>
    <dgm:cxn modelId="{F230B2D7-3D10-264B-8373-56D068F155B7}" type="presParOf" srcId="{A829035C-F8A0-8E45-9304-B04601368DEB}" destId="{94B1E933-3F7D-0B4D-B339-3314FAB8086E}" srcOrd="2" destOrd="0" presId="urn:microsoft.com/office/officeart/2008/layout/HalfCircleOrganizationChart"/>
    <dgm:cxn modelId="{F0E8DC54-93AE-114F-97D9-EF75876BB621}" type="presParOf" srcId="{A829035C-F8A0-8E45-9304-B04601368DEB}" destId="{D12691C3-6C4F-D542-864C-708B42DD7912}" srcOrd="3" destOrd="0" presId="urn:microsoft.com/office/officeart/2008/layout/HalfCircleOrganizationChart"/>
    <dgm:cxn modelId="{5EC630AC-2A9B-FD4B-981F-1B9674B0E269}" type="presParOf" srcId="{86EB84D0-6B8F-2144-811B-014FCA4718BA}" destId="{C6C27E62-3C33-CB45-B9D5-37DD8E98D9EF}" srcOrd="1" destOrd="0" presId="urn:microsoft.com/office/officeart/2008/layout/HalfCircleOrganizationChart"/>
    <dgm:cxn modelId="{EB55E52E-555C-754D-96F6-373B75C63C16}" type="presParOf" srcId="{86EB84D0-6B8F-2144-811B-014FCA4718BA}" destId="{A384EAE5-DAA3-564C-B65A-A8212072637F}" srcOrd="2" destOrd="0" presId="urn:microsoft.com/office/officeart/2008/layout/HalfCircleOrganizationChart"/>
    <dgm:cxn modelId="{E8CBD78C-C2E2-7B4F-A5E8-7354B516A1D9}" type="presParOf" srcId="{8B03F807-CBB7-9845-9E04-83158BEF0EE5}" destId="{EA83F9EB-437D-A24A-9128-006FFE2F0A3F}" srcOrd="2" destOrd="0" presId="urn:microsoft.com/office/officeart/2008/layout/HalfCircleOrganizationChart"/>
    <dgm:cxn modelId="{A0B45E38-571A-5247-97E0-5420F11FD13D}" type="presParOf" srcId="{6F67C7CA-1E17-1E49-B55D-2E3C691FD530}" destId="{CD672A1A-A503-BB49-8298-35A7F015643A}" srcOrd="2" destOrd="0" presId="urn:microsoft.com/office/officeart/2008/layout/HalfCircleOrganizationChar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3D18A9-22DF-ED46-8696-53949AEC7513}">
      <dsp:nvSpPr>
        <dsp:cNvPr id="0" name=""/>
        <dsp:cNvSpPr/>
      </dsp:nvSpPr>
      <dsp:spPr>
        <a:xfrm>
          <a:off x="0" y="397169"/>
          <a:ext cx="8121804" cy="478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A244633-DE84-494D-BEEE-375391FA0306}">
      <dsp:nvSpPr>
        <dsp:cNvPr id="0" name=""/>
        <dsp:cNvSpPr/>
      </dsp:nvSpPr>
      <dsp:spPr>
        <a:xfrm>
          <a:off x="406090" y="116729"/>
          <a:ext cx="5685262" cy="56088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4889" tIns="0" rIns="214889" bIns="0" numCol="1" spcCol="1270" anchor="ctr" anchorCtr="0">
          <a:noAutofit/>
        </a:bodyPr>
        <a:lstStyle/>
        <a:p>
          <a:pPr marL="0" lvl="0" indent="0" algn="l" defTabSz="844550">
            <a:lnSpc>
              <a:spcPct val="90000"/>
            </a:lnSpc>
            <a:spcBef>
              <a:spcPct val="0"/>
            </a:spcBef>
            <a:spcAft>
              <a:spcPct val="35000"/>
            </a:spcAft>
            <a:buNone/>
          </a:pPr>
          <a:r>
            <a:rPr lang="en-US" sz="1900" kern="1200"/>
            <a:t>Problem definition</a:t>
          </a:r>
        </a:p>
      </dsp:txBody>
      <dsp:txXfrm>
        <a:off x="433470" y="144109"/>
        <a:ext cx="5630502" cy="506120"/>
      </dsp:txXfrm>
    </dsp:sp>
    <dsp:sp modelId="{BED1E481-973E-F440-8CF0-1622B4EA4046}">
      <dsp:nvSpPr>
        <dsp:cNvPr id="0" name=""/>
        <dsp:cNvSpPr/>
      </dsp:nvSpPr>
      <dsp:spPr>
        <a:xfrm>
          <a:off x="0" y="1259009"/>
          <a:ext cx="8121804" cy="478800"/>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3E78213-BE73-154C-8B95-3FC8ED660C72}">
      <dsp:nvSpPr>
        <dsp:cNvPr id="0" name=""/>
        <dsp:cNvSpPr/>
      </dsp:nvSpPr>
      <dsp:spPr>
        <a:xfrm>
          <a:off x="406090" y="978569"/>
          <a:ext cx="5685262" cy="56088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4889" tIns="0" rIns="214889" bIns="0" numCol="1" spcCol="1270" anchor="ctr" anchorCtr="0">
          <a:noAutofit/>
        </a:bodyPr>
        <a:lstStyle/>
        <a:p>
          <a:pPr marL="0" lvl="0" indent="0" algn="l" defTabSz="844550">
            <a:lnSpc>
              <a:spcPct val="90000"/>
            </a:lnSpc>
            <a:spcBef>
              <a:spcPct val="0"/>
            </a:spcBef>
            <a:spcAft>
              <a:spcPct val="35000"/>
            </a:spcAft>
            <a:buNone/>
          </a:pPr>
          <a:r>
            <a:rPr lang="en-US" sz="1900" kern="1200"/>
            <a:t>Mathematical breakdown of problem</a:t>
          </a:r>
        </a:p>
      </dsp:txBody>
      <dsp:txXfrm>
        <a:off x="433470" y="1005949"/>
        <a:ext cx="5630502" cy="506120"/>
      </dsp:txXfrm>
    </dsp:sp>
    <dsp:sp modelId="{E7F14AC2-6222-9F45-B0B4-F8C0C29EE3EE}">
      <dsp:nvSpPr>
        <dsp:cNvPr id="0" name=""/>
        <dsp:cNvSpPr/>
      </dsp:nvSpPr>
      <dsp:spPr>
        <a:xfrm>
          <a:off x="0" y="2120849"/>
          <a:ext cx="8121804" cy="478800"/>
        </a:xfrm>
        <a:prstGeom prst="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169F731-087F-1B4D-8A17-4FD65B32C0DB}">
      <dsp:nvSpPr>
        <dsp:cNvPr id="0" name=""/>
        <dsp:cNvSpPr/>
      </dsp:nvSpPr>
      <dsp:spPr>
        <a:xfrm>
          <a:off x="406090" y="1840409"/>
          <a:ext cx="5685262" cy="56088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4889" tIns="0" rIns="214889" bIns="0" numCol="1" spcCol="1270" anchor="ctr" anchorCtr="0">
          <a:noAutofit/>
        </a:bodyPr>
        <a:lstStyle/>
        <a:p>
          <a:pPr marL="0" lvl="0" indent="0" algn="l" defTabSz="844550">
            <a:lnSpc>
              <a:spcPct val="90000"/>
            </a:lnSpc>
            <a:spcBef>
              <a:spcPct val="0"/>
            </a:spcBef>
            <a:spcAft>
              <a:spcPct val="35000"/>
            </a:spcAft>
            <a:buNone/>
          </a:pPr>
          <a:r>
            <a:rPr lang="en-US" sz="1900" kern="1200"/>
            <a:t>Anticipatory planner – mathematical background</a:t>
          </a:r>
        </a:p>
      </dsp:txBody>
      <dsp:txXfrm>
        <a:off x="433470" y="1867789"/>
        <a:ext cx="5630502" cy="506120"/>
      </dsp:txXfrm>
    </dsp:sp>
    <dsp:sp modelId="{74A2CEC1-C938-0A41-83D0-3D28ED602248}">
      <dsp:nvSpPr>
        <dsp:cNvPr id="0" name=""/>
        <dsp:cNvSpPr/>
      </dsp:nvSpPr>
      <dsp:spPr>
        <a:xfrm>
          <a:off x="0" y="2982689"/>
          <a:ext cx="8121804" cy="20349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30342" tIns="395732" rIns="630342"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a:t>Data analysis</a:t>
          </a:r>
        </a:p>
        <a:p>
          <a:pPr marL="171450" lvl="1" indent="-171450" algn="l" defTabSz="844550">
            <a:lnSpc>
              <a:spcPct val="90000"/>
            </a:lnSpc>
            <a:spcBef>
              <a:spcPct val="0"/>
            </a:spcBef>
            <a:spcAft>
              <a:spcPct val="15000"/>
            </a:spcAft>
            <a:buChar char="•"/>
          </a:pPr>
          <a:r>
            <a:rPr lang="en-US" sz="1900" kern="1200"/>
            <a:t>Probability function</a:t>
          </a:r>
        </a:p>
        <a:p>
          <a:pPr marL="171450" lvl="1" indent="-171450" algn="l" defTabSz="844550">
            <a:lnSpc>
              <a:spcPct val="90000"/>
            </a:lnSpc>
            <a:spcBef>
              <a:spcPct val="0"/>
            </a:spcBef>
            <a:spcAft>
              <a:spcPct val="15000"/>
            </a:spcAft>
            <a:buChar char="•"/>
          </a:pPr>
          <a:r>
            <a:rPr lang="en-US" sz="1900" kern="1200"/>
            <a:t>Deterministic problem solvers</a:t>
          </a:r>
        </a:p>
        <a:p>
          <a:pPr marL="171450" lvl="1" indent="-171450" algn="l" defTabSz="844550">
            <a:lnSpc>
              <a:spcPct val="90000"/>
            </a:lnSpc>
            <a:spcBef>
              <a:spcPct val="0"/>
            </a:spcBef>
            <a:spcAft>
              <a:spcPct val="15000"/>
            </a:spcAft>
            <a:buChar char="•"/>
          </a:pPr>
          <a:r>
            <a:rPr lang="en-US" sz="1900" kern="1200"/>
            <a:t>Anticipatory algorithm </a:t>
          </a:r>
        </a:p>
        <a:p>
          <a:pPr marL="171450" lvl="1" indent="-171450" algn="l" defTabSz="844550">
            <a:lnSpc>
              <a:spcPct val="90000"/>
            </a:lnSpc>
            <a:spcBef>
              <a:spcPct val="0"/>
            </a:spcBef>
            <a:spcAft>
              <a:spcPct val="15000"/>
            </a:spcAft>
            <a:buChar char="•"/>
          </a:pPr>
          <a:r>
            <a:rPr lang="en-US" sz="1900" kern="1200"/>
            <a:t>Results</a:t>
          </a:r>
        </a:p>
      </dsp:txBody>
      <dsp:txXfrm>
        <a:off x="0" y="2982689"/>
        <a:ext cx="8121804" cy="2034900"/>
      </dsp:txXfrm>
    </dsp:sp>
    <dsp:sp modelId="{8FDD6F84-FAA3-D846-AEA3-08F30882F4B6}">
      <dsp:nvSpPr>
        <dsp:cNvPr id="0" name=""/>
        <dsp:cNvSpPr/>
      </dsp:nvSpPr>
      <dsp:spPr>
        <a:xfrm>
          <a:off x="406090" y="2702249"/>
          <a:ext cx="5685262" cy="56088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4889" tIns="0" rIns="214889" bIns="0" numCol="1" spcCol="1270" anchor="ctr" anchorCtr="0">
          <a:noAutofit/>
        </a:bodyPr>
        <a:lstStyle/>
        <a:p>
          <a:pPr marL="0" lvl="0" indent="0" algn="l" defTabSz="844550">
            <a:lnSpc>
              <a:spcPct val="90000"/>
            </a:lnSpc>
            <a:spcBef>
              <a:spcPct val="0"/>
            </a:spcBef>
            <a:spcAft>
              <a:spcPct val="35000"/>
            </a:spcAft>
            <a:buNone/>
          </a:pPr>
          <a:r>
            <a:rPr lang="en-US" sz="1900" kern="1200" dirty="0"/>
            <a:t>Example – Uber , Manhattan</a:t>
          </a:r>
        </a:p>
      </dsp:txBody>
      <dsp:txXfrm>
        <a:off x="433470" y="2729629"/>
        <a:ext cx="5630502" cy="506120"/>
      </dsp:txXfrm>
    </dsp:sp>
    <dsp:sp modelId="{9D9CA0FB-C660-3640-95F5-82665156925F}">
      <dsp:nvSpPr>
        <dsp:cNvPr id="0" name=""/>
        <dsp:cNvSpPr/>
      </dsp:nvSpPr>
      <dsp:spPr>
        <a:xfrm>
          <a:off x="0" y="5400629"/>
          <a:ext cx="8121804" cy="478800"/>
        </a:xfrm>
        <a:prstGeom prst="rect">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16E48BE-B29A-3241-A3DC-20510D8F2516}">
      <dsp:nvSpPr>
        <dsp:cNvPr id="0" name=""/>
        <dsp:cNvSpPr/>
      </dsp:nvSpPr>
      <dsp:spPr>
        <a:xfrm>
          <a:off x="406090" y="5120189"/>
          <a:ext cx="5685262" cy="560880"/>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4889" tIns="0" rIns="214889" bIns="0" numCol="1" spcCol="1270" anchor="ctr" anchorCtr="0">
          <a:noAutofit/>
        </a:bodyPr>
        <a:lstStyle/>
        <a:p>
          <a:pPr marL="0" lvl="0" indent="0" algn="l" defTabSz="844550">
            <a:lnSpc>
              <a:spcPct val="90000"/>
            </a:lnSpc>
            <a:spcBef>
              <a:spcPct val="0"/>
            </a:spcBef>
            <a:spcAft>
              <a:spcPct val="35000"/>
            </a:spcAft>
            <a:buNone/>
          </a:pPr>
          <a:r>
            <a:rPr lang="en-US" sz="1900" kern="1200" dirty="0"/>
            <a:t>Future work</a:t>
          </a:r>
        </a:p>
      </dsp:txBody>
      <dsp:txXfrm>
        <a:off x="433470" y="5147569"/>
        <a:ext cx="5630502" cy="506120"/>
      </dsp:txXfrm>
    </dsp:sp>
    <dsp:sp modelId="{51DF9BE0-B58A-BF44-9517-01966E62F3B2}">
      <dsp:nvSpPr>
        <dsp:cNvPr id="0" name=""/>
        <dsp:cNvSpPr/>
      </dsp:nvSpPr>
      <dsp:spPr>
        <a:xfrm>
          <a:off x="0" y="6262470"/>
          <a:ext cx="8121804" cy="478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116CDAE-D5DD-7F4D-8E24-12FBF40271A7}">
      <dsp:nvSpPr>
        <dsp:cNvPr id="0" name=""/>
        <dsp:cNvSpPr/>
      </dsp:nvSpPr>
      <dsp:spPr>
        <a:xfrm>
          <a:off x="406090" y="5982030"/>
          <a:ext cx="5685262" cy="56088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4889" tIns="0" rIns="214889" bIns="0" numCol="1" spcCol="1270" anchor="ctr" anchorCtr="0">
          <a:noAutofit/>
        </a:bodyPr>
        <a:lstStyle/>
        <a:p>
          <a:pPr marL="0" lvl="0" indent="0" algn="l" defTabSz="844550">
            <a:lnSpc>
              <a:spcPct val="90000"/>
            </a:lnSpc>
            <a:spcBef>
              <a:spcPct val="0"/>
            </a:spcBef>
            <a:spcAft>
              <a:spcPct val="35000"/>
            </a:spcAft>
            <a:buNone/>
          </a:pPr>
          <a:r>
            <a:rPr lang="en-US" sz="1900" kern="1200" dirty="0"/>
            <a:t>Summary</a:t>
          </a:r>
        </a:p>
      </dsp:txBody>
      <dsp:txXfrm>
        <a:off x="433470" y="6009410"/>
        <a:ext cx="5630502" cy="5061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084FBE-079D-AE47-A636-595C1EC5943C}">
      <dsp:nvSpPr>
        <dsp:cNvPr id="0" name=""/>
        <dsp:cNvSpPr/>
      </dsp:nvSpPr>
      <dsp:spPr>
        <a:xfrm>
          <a:off x="0" y="917748"/>
          <a:ext cx="7961970" cy="15876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7937" tIns="437388" rIns="617937" bIns="149352" numCol="1" spcCol="1270" anchor="t" anchorCtr="0">
          <a:noAutofit/>
        </a:bodyPr>
        <a:lstStyle/>
        <a:p>
          <a:pPr marL="228600" lvl="1" indent="-228600" algn="l" defTabSz="933450">
            <a:lnSpc>
              <a:spcPct val="90000"/>
            </a:lnSpc>
            <a:spcBef>
              <a:spcPct val="0"/>
            </a:spcBef>
            <a:spcAft>
              <a:spcPct val="15000"/>
            </a:spcAft>
            <a:buChar char="•"/>
          </a:pPr>
          <a:r>
            <a:rPr lang="en-US" sz="2100" kern="1200" dirty="0"/>
            <a:t>Limited known number of agents</a:t>
          </a:r>
        </a:p>
        <a:p>
          <a:pPr marL="228600" lvl="1" indent="-228600" algn="l" defTabSz="933450" rtl="0">
            <a:lnSpc>
              <a:spcPct val="90000"/>
            </a:lnSpc>
            <a:spcBef>
              <a:spcPct val="0"/>
            </a:spcBef>
            <a:spcAft>
              <a:spcPct val="15000"/>
            </a:spcAft>
            <a:buChar char="•"/>
          </a:pPr>
          <a:r>
            <a:rPr lang="en-US" sz="2100" kern="1200" dirty="0"/>
            <a:t>Real time requests created throughout time (stochastic) </a:t>
          </a:r>
        </a:p>
        <a:p>
          <a:pPr marL="228600" lvl="1" indent="-228600" algn="l" defTabSz="933450" rtl="0">
            <a:lnSpc>
              <a:spcPct val="90000"/>
            </a:lnSpc>
            <a:spcBef>
              <a:spcPct val="0"/>
            </a:spcBef>
            <a:spcAft>
              <a:spcPct val="15000"/>
            </a:spcAft>
            <a:buChar char="•"/>
          </a:pPr>
          <a:r>
            <a:rPr lang="en-US" sz="2100" kern="1200" dirty="0"/>
            <a:t>Historical data of previous requests</a:t>
          </a:r>
        </a:p>
      </dsp:txBody>
      <dsp:txXfrm>
        <a:off x="0" y="917748"/>
        <a:ext cx="7961970" cy="1587600"/>
      </dsp:txXfrm>
    </dsp:sp>
    <dsp:sp modelId="{B32747E8-EFA6-0441-A79C-A50A882DADF2}">
      <dsp:nvSpPr>
        <dsp:cNvPr id="0" name=""/>
        <dsp:cNvSpPr/>
      </dsp:nvSpPr>
      <dsp:spPr>
        <a:xfrm>
          <a:off x="398098" y="607788"/>
          <a:ext cx="5573379" cy="61992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0660" tIns="0" rIns="210660" bIns="0" numCol="1" spcCol="1270" anchor="ctr" anchorCtr="0">
          <a:noAutofit/>
        </a:bodyPr>
        <a:lstStyle/>
        <a:p>
          <a:pPr marL="0" lvl="0" indent="0" algn="l" defTabSz="933450" rtl="0">
            <a:lnSpc>
              <a:spcPct val="90000"/>
            </a:lnSpc>
            <a:spcBef>
              <a:spcPct val="0"/>
            </a:spcBef>
            <a:spcAft>
              <a:spcPct val="35000"/>
            </a:spcAft>
            <a:buNone/>
          </a:pPr>
          <a:r>
            <a:rPr lang="en-US" sz="2100" kern="1200" dirty="0"/>
            <a:t>Input</a:t>
          </a:r>
        </a:p>
      </dsp:txBody>
      <dsp:txXfrm>
        <a:off x="428360" y="638050"/>
        <a:ext cx="5512855" cy="559396"/>
      </dsp:txXfrm>
    </dsp:sp>
    <dsp:sp modelId="{B22AEA9C-7E7A-8C4E-9ADE-52182125FE99}">
      <dsp:nvSpPr>
        <dsp:cNvPr id="0" name=""/>
        <dsp:cNvSpPr/>
      </dsp:nvSpPr>
      <dsp:spPr>
        <a:xfrm>
          <a:off x="0" y="2928708"/>
          <a:ext cx="7961970" cy="1521449"/>
        </a:xfrm>
        <a:prstGeom prst="rect">
          <a:avLst/>
        </a:prstGeom>
        <a:solidFill>
          <a:schemeClr val="lt1">
            <a:alpha val="90000"/>
            <a:hueOff val="0"/>
            <a:satOff val="0"/>
            <a:lumOff val="0"/>
            <a:alphaOff val="0"/>
          </a:schemeClr>
        </a:solidFill>
        <a:ln w="12700" cap="flat" cmpd="sng" algn="ctr">
          <a:solidFill>
            <a:schemeClr val="accent5">
              <a:hueOff val="3005351"/>
              <a:satOff val="-13190"/>
              <a:lumOff val="392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7937" tIns="437388" rIns="617937" bIns="149352" numCol="1" spcCol="1270" anchor="t" anchorCtr="0">
          <a:noAutofit/>
        </a:bodyPr>
        <a:lstStyle/>
        <a:p>
          <a:pPr marL="228600" lvl="1" indent="-228600" algn="l" defTabSz="933450">
            <a:lnSpc>
              <a:spcPct val="90000"/>
            </a:lnSpc>
            <a:spcBef>
              <a:spcPct val="0"/>
            </a:spcBef>
            <a:spcAft>
              <a:spcPct val="15000"/>
            </a:spcAft>
            <a:buChar char="•"/>
          </a:pPr>
          <a:r>
            <a:rPr lang="en-US" sz="2100" kern="1200" dirty="0"/>
            <a:t>Maximize amount of requests answered throughout a given day using a set number of agents</a:t>
          </a:r>
        </a:p>
        <a:p>
          <a:pPr marL="228600" lvl="1" indent="-228600" algn="l" defTabSz="933450">
            <a:lnSpc>
              <a:spcPct val="90000"/>
            </a:lnSpc>
            <a:spcBef>
              <a:spcPct val="0"/>
            </a:spcBef>
            <a:spcAft>
              <a:spcPct val="15000"/>
            </a:spcAft>
            <a:buChar char="•"/>
          </a:pPr>
          <a:r>
            <a:rPr lang="en-US" sz="2100" kern="1200" dirty="0"/>
            <a:t>Minimize overall use of each agent</a:t>
          </a:r>
        </a:p>
      </dsp:txBody>
      <dsp:txXfrm>
        <a:off x="0" y="2928708"/>
        <a:ext cx="7961970" cy="1521449"/>
      </dsp:txXfrm>
    </dsp:sp>
    <dsp:sp modelId="{B695B633-C125-9E4C-800D-A79CEB3F2FBF}">
      <dsp:nvSpPr>
        <dsp:cNvPr id="0" name=""/>
        <dsp:cNvSpPr/>
      </dsp:nvSpPr>
      <dsp:spPr>
        <a:xfrm>
          <a:off x="398098" y="2618748"/>
          <a:ext cx="5573379" cy="619920"/>
        </a:xfrm>
        <a:prstGeom prst="roundRect">
          <a:avLst/>
        </a:prstGeom>
        <a:solidFill>
          <a:schemeClr val="accent5">
            <a:hueOff val="3005351"/>
            <a:satOff val="-13190"/>
            <a:lumOff val="392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0660" tIns="0" rIns="210660" bIns="0" numCol="1" spcCol="1270" anchor="ctr" anchorCtr="0">
          <a:noAutofit/>
        </a:bodyPr>
        <a:lstStyle/>
        <a:p>
          <a:pPr marL="0" lvl="0" indent="0" algn="l" defTabSz="933450" rtl="0">
            <a:lnSpc>
              <a:spcPct val="90000"/>
            </a:lnSpc>
            <a:spcBef>
              <a:spcPct val="0"/>
            </a:spcBef>
            <a:spcAft>
              <a:spcPct val="35000"/>
            </a:spcAft>
            <a:buNone/>
          </a:pPr>
          <a:r>
            <a:rPr lang="en-US" sz="2100" kern="1200" dirty="0"/>
            <a:t>Goal</a:t>
          </a:r>
        </a:p>
      </dsp:txBody>
      <dsp:txXfrm>
        <a:off x="428360" y="2649010"/>
        <a:ext cx="5512855" cy="559396"/>
      </dsp:txXfrm>
    </dsp:sp>
    <dsp:sp modelId="{6D10F7D0-4B07-D949-AF57-D456FB1E976C}">
      <dsp:nvSpPr>
        <dsp:cNvPr id="0" name=""/>
        <dsp:cNvSpPr/>
      </dsp:nvSpPr>
      <dsp:spPr>
        <a:xfrm>
          <a:off x="0" y="4873518"/>
          <a:ext cx="7961970" cy="529200"/>
        </a:xfrm>
        <a:prstGeom prst="rect">
          <a:avLst/>
        </a:prstGeom>
        <a:solidFill>
          <a:schemeClr val="lt1">
            <a:alpha val="90000"/>
            <a:hueOff val="0"/>
            <a:satOff val="0"/>
            <a:lumOff val="0"/>
            <a:alphaOff val="0"/>
          </a:schemeClr>
        </a:solidFill>
        <a:ln w="12700" cap="flat" cmpd="sng" algn="ctr">
          <a:solidFill>
            <a:schemeClr val="accent5">
              <a:hueOff val="6010703"/>
              <a:satOff val="-26380"/>
              <a:lumOff val="7843"/>
              <a:alphaOff val="0"/>
            </a:schemeClr>
          </a:solidFill>
          <a:prstDash val="solid"/>
          <a:miter lim="800000"/>
        </a:ln>
        <a:effectLst/>
      </dsp:spPr>
      <dsp:style>
        <a:lnRef idx="2">
          <a:scrgbClr r="0" g="0" b="0"/>
        </a:lnRef>
        <a:fillRef idx="1">
          <a:scrgbClr r="0" g="0" b="0"/>
        </a:fillRef>
        <a:effectRef idx="0">
          <a:scrgbClr r="0" g="0" b="0"/>
        </a:effectRef>
        <a:fontRef idx="minor"/>
      </dsp:style>
    </dsp:sp>
    <dsp:sp modelId="{C8CE059D-2D1B-D04F-A2D1-B616D07FDC83}">
      <dsp:nvSpPr>
        <dsp:cNvPr id="0" name=""/>
        <dsp:cNvSpPr/>
      </dsp:nvSpPr>
      <dsp:spPr>
        <a:xfrm>
          <a:off x="398098" y="4563558"/>
          <a:ext cx="5573379" cy="619920"/>
        </a:xfrm>
        <a:prstGeom prst="roundRect">
          <a:avLst/>
        </a:prstGeom>
        <a:solidFill>
          <a:schemeClr val="accent5">
            <a:hueOff val="6010703"/>
            <a:satOff val="-26380"/>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0660" tIns="0" rIns="210660" bIns="0" numCol="1" spcCol="1270" anchor="ctr" anchorCtr="0">
          <a:noAutofit/>
        </a:bodyPr>
        <a:lstStyle/>
        <a:p>
          <a:pPr marL="0" lvl="0" indent="0" algn="l" defTabSz="933450">
            <a:lnSpc>
              <a:spcPct val="90000"/>
            </a:lnSpc>
            <a:spcBef>
              <a:spcPct val="0"/>
            </a:spcBef>
            <a:spcAft>
              <a:spcPct val="35000"/>
            </a:spcAft>
            <a:buNone/>
          </a:pPr>
          <a:r>
            <a:rPr lang="en-US" sz="2100" kern="1200" dirty="0"/>
            <a:t>“On-line Continual Planning Problem – OCPP”</a:t>
          </a:r>
        </a:p>
      </dsp:txBody>
      <dsp:txXfrm>
        <a:off x="428360" y="4593820"/>
        <a:ext cx="5512855" cy="5593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93F084-95C2-B74B-9C6C-EE8EFE6922CA}">
      <dsp:nvSpPr>
        <dsp:cNvPr id="0" name=""/>
        <dsp:cNvSpPr/>
      </dsp:nvSpPr>
      <dsp:spPr>
        <a:xfrm>
          <a:off x="-6920400" y="-1058939"/>
          <a:ext cx="8243105" cy="8243105"/>
        </a:xfrm>
        <a:prstGeom prst="blockArc">
          <a:avLst>
            <a:gd name="adj1" fmla="val 18900000"/>
            <a:gd name="adj2" fmla="val 2700000"/>
            <a:gd name="adj3" fmla="val 262"/>
          </a:avLst>
        </a:pr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AF821ED-BB0A-B344-914C-275AC15A4E33}">
      <dsp:nvSpPr>
        <dsp:cNvPr id="0" name=""/>
        <dsp:cNvSpPr/>
      </dsp:nvSpPr>
      <dsp:spPr>
        <a:xfrm>
          <a:off x="429684" y="278452"/>
          <a:ext cx="7233752" cy="55666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1849" tIns="66040" rIns="66040" bIns="66040" numCol="1" spcCol="1270" anchor="ctr" anchorCtr="0">
          <a:noAutofit/>
        </a:bodyPr>
        <a:lstStyle/>
        <a:p>
          <a:pPr marL="0" lvl="0" indent="0" algn="l" defTabSz="1155700">
            <a:lnSpc>
              <a:spcPct val="90000"/>
            </a:lnSpc>
            <a:spcBef>
              <a:spcPct val="0"/>
            </a:spcBef>
            <a:spcAft>
              <a:spcPct val="35000"/>
            </a:spcAft>
            <a:buNone/>
          </a:pPr>
          <a:r>
            <a:rPr lang="en-US" sz="2600" kern="1200" dirty="0"/>
            <a:t>world </a:t>
          </a:r>
        </a:p>
      </dsp:txBody>
      <dsp:txXfrm>
        <a:off x="429684" y="278452"/>
        <a:ext cx="7233752" cy="556660"/>
      </dsp:txXfrm>
    </dsp:sp>
    <dsp:sp modelId="{A3D1A30F-51A0-0045-AAD8-61E0310A1403}">
      <dsp:nvSpPr>
        <dsp:cNvPr id="0" name=""/>
        <dsp:cNvSpPr/>
      </dsp:nvSpPr>
      <dsp:spPr>
        <a:xfrm>
          <a:off x="81771" y="208870"/>
          <a:ext cx="695825" cy="695825"/>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46BE713-6023-9D46-AD5B-B59DA52F0062}">
      <dsp:nvSpPr>
        <dsp:cNvPr id="0" name=""/>
        <dsp:cNvSpPr/>
      </dsp:nvSpPr>
      <dsp:spPr>
        <a:xfrm>
          <a:off x="933790" y="1113933"/>
          <a:ext cx="6729646" cy="556660"/>
        </a:xfrm>
        <a:prstGeom prst="rect">
          <a:avLst/>
        </a:prstGeom>
        <a:solidFill>
          <a:schemeClr val="accent5">
            <a:hueOff val="1001784"/>
            <a:satOff val="-4397"/>
            <a:lumOff val="130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1849" tIns="66040" rIns="66040" bIns="66040" numCol="1" spcCol="1270" anchor="ctr" anchorCtr="0">
          <a:noAutofit/>
        </a:bodyPr>
        <a:lstStyle/>
        <a:p>
          <a:pPr marL="0" lvl="0" indent="0" algn="l" defTabSz="1155700" rtl="0">
            <a:lnSpc>
              <a:spcPct val="90000"/>
            </a:lnSpc>
            <a:spcBef>
              <a:spcPct val="0"/>
            </a:spcBef>
            <a:spcAft>
              <a:spcPct val="35000"/>
            </a:spcAft>
            <a:buNone/>
          </a:pPr>
          <a:r>
            <a:rPr lang="en-US" sz="2600" kern="1200" dirty="0"/>
            <a:t>known goals</a:t>
          </a:r>
        </a:p>
      </dsp:txBody>
      <dsp:txXfrm>
        <a:off x="933790" y="1113933"/>
        <a:ext cx="6729646" cy="556660"/>
      </dsp:txXfrm>
    </dsp:sp>
    <dsp:sp modelId="{F4CBF73E-8CDF-DF4B-BAFA-78F9ECD52481}">
      <dsp:nvSpPr>
        <dsp:cNvPr id="0" name=""/>
        <dsp:cNvSpPr/>
      </dsp:nvSpPr>
      <dsp:spPr>
        <a:xfrm>
          <a:off x="585877" y="1044351"/>
          <a:ext cx="695825" cy="695825"/>
        </a:xfrm>
        <a:prstGeom prst="ellipse">
          <a:avLst/>
        </a:prstGeom>
        <a:solidFill>
          <a:schemeClr val="lt1">
            <a:hueOff val="0"/>
            <a:satOff val="0"/>
            <a:lumOff val="0"/>
            <a:alphaOff val="0"/>
          </a:schemeClr>
        </a:solidFill>
        <a:ln w="12700" cap="flat" cmpd="sng" algn="ctr">
          <a:solidFill>
            <a:schemeClr val="accent5">
              <a:hueOff val="1001784"/>
              <a:satOff val="-4397"/>
              <a:lumOff val="1307"/>
              <a:alphaOff val="0"/>
            </a:schemeClr>
          </a:solidFill>
          <a:prstDash val="solid"/>
          <a:miter lim="800000"/>
        </a:ln>
        <a:effectLst/>
      </dsp:spPr>
      <dsp:style>
        <a:lnRef idx="2">
          <a:scrgbClr r="0" g="0" b="0"/>
        </a:lnRef>
        <a:fillRef idx="1">
          <a:scrgbClr r="0" g="0" b="0"/>
        </a:fillRef>
        <a:effectRef idx="0">
          <a:scrgbClr r="0" g="0" b="0"/>
        </a:effectRef>
        <a:fontRef idx="minor"/>
      </dsp:style>
    </dsp:sp>
    <dsp:sp modelId="{32223203-B680-8347-B51E-93960A7A7BCB}">
      <dsp:nvSpPr>
        <dsp:cNvPr id="0" name=""/>
        <dsp:cNvSpPr/>
      </dsp:nvSpPr>
      <dsp:spPr>
        <a:xfrm>
          <a:off x="1210038" y="1948802"/>
          <a:ext cx="6453398" cy="556660"/>
        </a:xfrm>
        <a:prstGeom prst="rect">
          <a:avLst/>
        </a:prstGeom>
        <a:solidFill>
          <a:schemeClr val="accent5">
            <a:hueOff val="2003568"/>
            <a:satOff val="-8793"/>
            <a:lumOff val="26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1849" tIns="66040" rIns="66040" bIns="66040" numCol="1" spcCol="1270" anchor="ctr" anchorCtr="0">
          <a:noAutofit/>
        </a:bodyPr>
        <a:lstStyle/>
        <a:p>
          <a:pPr marL="0" lvl="0" indent="0" algn="l" defTabSz="1155700" rtl="0">
            <a:lnSpc>
              <a:spcPct val="90000"/>
            </a:lnSpc>
            <a:spcBef>
              <a:spcPct val="0"/>
            </a:spcBef>
            <a:spcAft>
              <a:spcPct val="35000"/>
            </a:spcAft>
            <a:buNone/>
          </a:pPr>
          <a:r>
            <a:rPr lang="en-US" sz="2600" kern="1200" dirty="0"/>
            <a:t>available actions</a:t>
          </a:r>
        </a:p>
      </dsp:txBody>
      <dsp:txXfrm>
        <a:off x="1210038" y="1948802"/>
        <a:ext cx="6453398" cy="556660"/>
      </dsp:txXfrm>
    </dsp:sp>
    <dsp:sp modelId="{6EDB97A6-0BD6-BE40-B136-DD6C3C5E5190}">
      <dsp:nvSpPr>
        <dsp:cNvPr id="0" name=""/>
        <dsp:cNvSpPr/>
      </dsp:nvSpPr>
      <dsp:spPr>
        <a:xfrm>
          <a:off x="862125" y="1879219"/>
          <a:ext cx="695825" cy="695825"/>
        </a:xfrm>
        <a:prstGeom prst="ellipse">
          <a:avLst/>
        </a:prstGeom>
        <a:solidFill>
          <a:schemeClr val="lt1">
            <a:hueOff val="0"/>
            <a:satOff val="0"/>
            <a:lumOff val="0"/>
            <a:alphaOff val="0"/>
          </a:schemeClr>
        </a:solidFill>
        <a:ln w="12700" cap="flat" cmpd="sng" algn="ctr">
          <a:solidFill>
            <a:schemeClr val="accent5">
              <a:hueOff val="2003568"/>
              <a:satOff val="-8793"/>
              <a:lumOff val="2614"/>
              <a:alphaOff val="0"/>
            </a:schemeClr>
          </a:solidFill>
          <a:prstDash val="solid"/>
          <a:miter lim="800000"/>
        </a:ln>
        <a:effectLst/>
      </dsp:spPr>
      <dsp:style>
        <a:lnRef idx="2">
          <a:scrgbClr r="0" g="0" b="0"/>
        </a:lnRef>
        <a:fillRef idx="1">
          <a:scrgbClr r="0" g="0" b="0"/>
        </a:fillRef>
        <a:effectRef idx="0">
          <a:scrgbClr r="0" g="0" b="0"/>
        </a:effectRef>
        <a:fontRef idx="minor"/>
      </dsp:style>
    </dsp:sp>
    <dsp:sp modelId="{84E8F140-945F-FB41-AD81-AEF91CC52183}">
      <dsp:nvSpPr>
        <dsp:cNvPr id="0" name=""/>
        <dsp:cNvSpPr/>
      </dsp:nvSpPr>
      <dsp:spPr>
        <a:xfrm>
          <a:off x="1298241" y="2784283"/>
          <a:ext cx="6365195" cy="556660"/>
        </a:xfrm>
        <a:prstGeom prst="rect">
          <a:avLst/>
        </a:prstGeom>
        <a:solidFill>
          <a:schemeClr val="accent5">
            <a:hueOff val="3005351"/>
            <a:satOff val="-13190"/>
            <a:lumOff val="392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1849" tIns="66040" rIns="66040" bIns="66040" numCol="1" spcCol="1270" anchor="ctr" anchorCtr="0">
          <a:noAutofit/>
        </a:bodyPr>
        <a:lstStyle/>
        <a:p>
          <a:pPr marL="0" lvl="0" indent="0" algn="l" defTabSz="1155700" rtl="0">
            <a:lnSpc>
              <a:spcPct val="90000"/>
            </a:lnSpc>
            <a:spcBef>
              <a:spcPct val="0"/>
            </a:spcBef>
            <a:spcAft>
              <a:spcPct val="35000"/>
            </a:spcAft>
            <a:buNone/>
          </a:pPr>
          <a:r>
            <a:rPr lang="en-US" sz="2600" kern="1200" dirty="0"/>
            <a:t> transition function probability from S’ to S </a:t>
          </a:r>
        </a:p>
      </dsp:txBody>
      <dsp:txXfrm>
        <a:off x="1298241" y="2784283"/>
        <a:ext cx="6365195" cy="556660"/>
      </dsp:txXfrm>
    </dsp:sp>
    <dsp:sp modelId="{562B3428-E0AF-8747-A42B-285675CFF82C}">
      <dsp:nvSpPr>
        <dsp:cNvPr id="0" name=""/>
        <dsp:cNvSpPr/>
      </dsp:nvSpPr>
      <dsp:spPr>
        <a:xfrm>
          <a:off x="950328" y="2714700"/>
          <a:ext cx="695825" cy="695825"/>
        </a:xfrm>
        <a:prstGeom prst="ellipse">
          <a:avLst/>
        </a:prstGeom>
        <a:solidFill>
          <a:schemeClr val="lt1">
            <a:hueOff val="0"/>
            <a:satOff val="0"/>
            <a:lumOff val="0"/>
            <a:alphaOff val="0"/>
          </a:schemeClr>
        </a:solidFill>
        <a:ln w="12700" cap="flat" cmpd="sng" algn="ctr">
          <a:solidFill>
            <a:schemeClr val="accent5">
              <a:hueOff val="3005351"/>
              <a:satOff val="-13190"/>
              <a:lumOff val="3921"/>
              <a:alphaOff val="0"/>
            </a:schemeClr>
          </a:solidFill>
          <a:prstDash val="solid"/>
          <a:miter lim="800000"/>
        </a:ln>
        <a:effectLst/>
      </dsp:spPr>
      <dsp:style>
        <a:lnRef idx="2">
          <a:scrgbClr r="0" g="0" b="0"/>
        </a:lnRef>
        <a:fillRef idx="1">
          <a:scrgbClr r="0" g="0" b="0"/>
        </a:fillRef>
        <a:effectRef idx="0">
          <a:scrgbClr r="0" g="0" b="0"/>
        </a:effectRef>
        <a:fontRef idx="minor"/>
      </dsp:style>
    </dsp:sp>
    <dsp:sp modelId="{590E81FF-18CD-284B-BED1-DF9EE3528950}">
      <dsp:nvSpPr>
        <dsp:cNvPr id="0" name=""/>
        <dsp:cNvSpPr/>
      </dsp:nvSpPr>
      <dsp:spPr>
        <a:xfrm>
          <a:off x="1210038" y="3619764"/>
          <a:ext cx="6453398" cy="556660"/>
        </a:xfrm>
        <a:prstGeom prst="rect">
          <a:avLst/>
        </a:prstGeom>
        <a:solidFill>
          <a:schemeClr val="accent5">
            <a:hueOff val="4007135"/>
            <a:satOff val="-17587"/>
            <a:lumOff val="522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1849" tIns="66040" rIns="66040" bIns="66040" numCol="1" spcCol="1270" anchor="ctr" anchorCtr="0">
          <a:noAutofit/>
        </a:bodyPr>
        <a:lstStyle/>
        <a:p>
          <a:pPr marL="0" lvl="0" indent="0" algn="l" defTabSz="1155700" rtl="0">
            <a:lnSpc>
              <a:spcPct val="90000"/>
            </a:lnSpc>
            <a:spcBef>
              <a:spcPct val="0"/>
            </a:spcBef>
            <a:spcAft>
              <a:spcPct val="35000"/>
            </a:spcAft>
            <a:buNone/>
          </a:pPr>
          <a:r>
            <a:rPr lang="en-US" sz="2600" kern="1200" dirty="0"/>
            <a:t>cost of preforming action A given state S</a:t>
          </a:r>
        </a:p>
      </dsp:txBody>
      <dsp:txXfrm>
        <a:off x="1210038" y="3619764"/>
        <a:ext cx="6453398" cy="556660"/>
      </dsp:txXfrm>
    </dsp:sp>
    <dsp:sp modelId="{60A0ADBF-FA4E-184D-840C-963C6B2AFEDB}">
      <dsp:nvSpPr>
        <dsp:cNvPr id="0" name=""/>
        <dsp:cNvSpPr/>
      </dsp:nvSpPr>
      <dsp:spPr>
        <a:xfrm>
          <a:off x="862125" y="3550181"/>
          <a:ext cx="695825" cy="695825"/>
        </a:xfrm>
        <a:prstGeom prst="ellipse">
          <a:avLst/>
        </a:prstGeom>
        <a:solidFill>
          <a:schemeClr val="lt1">
            <a:hueOff val="0"/>
            <a:satOff val="0"/>
            <a:lumOff val="0"/>
            <a:alphaOff val="0"/>
          </a:schemeClr>
        </a:solidFill>
        <a:ln w="12700" cap="flat" cmpd="sng" algn="ctr">
          <a:solidFill>
            <a:schemeClr val="accent5">
              <a:hueOff val="4007135"/>
              <a:satOff val="-17587"/>
              <a:lumOff val="5229"/>
              <a:alphaOff val="0"/>
            </a:schemeClr>
          </a:solidFill>
          <a:prstDash val="solid"/>
          <a:miter lim="800000"/>
        </a:ln>
        <a:effectLst/>
      </dsp:spPr>
      <dsp:style>
        <a:lnRef idx="2">
          <a:scrgbClr r="0" g="0" b="0"/>
        </a:lnRef>
        <a:fillRef idx="1">
          <a:scrgbClr r="0" g="0" b="0"/>
        </a:fillRef>
        <a:effectRef idx="0">
          <a:scrgbClr r="0" g="0" b="0"/>
        </a:effectRef>
        <a:fontRef idx="minor"/>
      </dsp:style>
    </dsp:sp>
    <dsp:sp modelId="{C0DE98BC-6D02-324B-81C8-2AAAA74DD21A}">
      <dsp:nvSpPr>
        <dsp:cNvPr id="0" name=""/>
        <dsp:cNvSpPr/>
      </dsp:nvSpPr>
      <dsp:spPr>
        <a:xfrm>
          <a:off x="933790" y="4454632"/>
          <a:ext cx="6729646" cy="556660"/>
        </a:xfrm>
        <a:prstGeom prst="rect">
          <a:avLst/>
        </a:prstGeom>
        <a:solidFill>
          <a:schemeClr val="accent5">
            <a:hueOff val="5008919"/>
            <a:satOff val="-21983"/>
            <a:lumOff val="653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1849" tIns="66040" rIns="66040" bIns="66040" numCol="1" spcCol="1270" anchor="ctr" anchorCtr="0">
          <a:noAutofit/>
        </a:bodyPr>
        <a:lstStyle/>
        <a:p>
          <a:pPr marL="0" lvl="0" indent="0" algn="l" defTabSz="1155700" rtl="0">
            <a:lnSpc>
              <a:spcPct val="90000"/>
            </a:lnSpc>
            <a:spcBef>
              <a:spcPct val="0"/>
            </a:spcBef>
            <a:spcAft>
              <a:spcPct val="35000"/>
            </a:spcAft>
            <a:buNone/>
          </a:pPr>
          <a:r>
            <a:rPr lang="en-US" sz="2600" kern="1200"/>
            <a:t>H – number of look ahead steps</a:t>
          </a:r>
          <a:endParaRPr lang="en-US" sz="2600" kern="1200" dirty="0"/>
        </a:p>
      </dsp:txBody>
      <dsp:txXfrm>
        <a:off x="933790" y="4454632"/>
        <a:ext cx="6729646" cy="556660"/>
      </dsp:txXfrm>
    </dsp:sp>
    <dsp:sp modelId="{ED3690C3-D238-D44D-85E6-AC5485C8025B}">
      <dsp:nvSpPr>
        <dsp:cNvPr id="0" name=""/>
        <dsp:cNvSpPr/>
      </dsp:nvSpPr>
      <dsp:spPr>
        <a:xfrm>
          <a:off x="585877" y="4385050"/>
          <a:ext cx="695825" cy="695825"/>
        </a:xfrm>
        <a:prstGeom prst="ellipse">
          <a:avLst/>
        </a:prstGeom>
        <a:solidFill>
          <a:schemeClr val="lt1">
            <a:hueOff val="0"/>
            <a:satOff val="0"/>
            <a:lumOff val="0"/>
            <a:alphaOff val="0"/>
          </a:schemeClr>
        </a:solidFill>
        <a:ln w="12700" cap="flat" cmpd="sng" algn="ctr">
          <a:solidFill>
            <a:schemeClr val="accent5">
              <a:hueOff val="5008919"/>
              <a:satOff val="-21983"/>
              <a:lumOff val="6536"/>
              <a:alphaOff val="0"/>
            </a:schemeClr>
          </a:solidFill>
          <a:prstDash val="solid"/>
          <a:miter lim="800000"/>
        </a:ln>
        <a:effectLst/>
      </dsp:spPr>
      <dsp:style>
        <a:lnRef idx="2">
          <a:scrgbClr r="0" g="0" b="0"/>
        </a:lnRef>
        <a:fillRef idx="1">
          <a:scrgbClr r="0" g="0" b="0"/>
        </a:fillRef>
        <a:effectRef idx="0">
          <a:scrgbClr r="0" g="0" b="0"/>
        </a:effectRef>
        <a:fontRef idx="minor"/>
      </dsp:style>
    </dsp:sp>
    <dsp:sp modelId="{C620D095-1715-6340-9D66-ADB066E5079E}">
      <dsp:nvSpPr>
        <dsp:cNvPr id="0" name=""/>
        <dsp:cNvSpPr/>
      </dsp:nvSpPr>
      <dsp:spPr>
        <a:xfrm>
          <a:off x="429684" y="5290113"/>
          <a:ext cx="7233752" cy="556660"/>
        </a:xfrm>
        <a:prstGeom prst="rect">
          <a:avLst/>
        </a:prstGeom>
        <a:solidFill>
          <a:schemeClr val="accent5">
            <a:hueOff val="6010703"/>
            <a:satOff val="-26380"/>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1849" tIns="66040" rIns="66040" bIns="66040" numCol="1" spcCol="1270" anchor="ctr" anchorCtr="0">
          <a:noAutofit/>
        </a:bodyPr>
        <a:lstStyle/>
        <a:p>
          <a:pPr marL="0" lvl="0" indent="0" algn="l" defTabSz="1155700" rtl="0">
            <a:lnSpc>
              <a:spcPct val="90000"/>
            </a:lnSpc>
            <a:spcBef>
              <a:spcPct val="0"/>
            </a:spcBef>
            <a:spcAft>
              <a:spcPct val="35000"/>
            </a:spcAft>
            <a:buNone/>
          </a:pPr>
          <a:r>
            <a:rPr lang="en-US" sz="2600" kern="1200" dirty="0"/>
            <a:t>P – distribution of future goals</a:t>
          </a:r>
        </a:p>
      </dsp:txBody>
      <dsp:txXfrm>
        <a:off x="429684" y="5290113"/>
        <a:ext cx="7233752" cy="556660"/>
      </dsp:txXfrm>
    </dsp:sp>
    <dsp:sp modelId="{DB7EE9B7-D4D2-E240-88BA-8C0CF8F15A32}">
      <dsp:nvSpPr>
        <dsp:cNvPr id="0" name=""/>
        <dsp:cNvSpPr/>
      </dsp:nvSpPr>
      <dsp:spPr>
        <a:xfrm>
          <a:off x="81771" y="5220530"/>
          <a:ext cx="695825" cy="695825"/>
        </a:xfrm>
        <a:prstGeom prst="ellipse">
          <a:avLst/>
        </a:prstGeom>
        <a:solidFill>
          <a:schemeClr val="lt1">
            <a:hueOff val="0"/>
            <a:satOff val="0"/>
            <a:lumOff val="0"/>
            <a:alphaOff val="0"/>
          </a:schemeClr>
        </a:solidFill>
        <a:ln w="12700" cap="flat" cmpd="sng" algn="ctr">
          <a:solidFill>
            <a:schemeClr val="accent5">
              <a:hueOff val="6010703"/>
              <a:satOff val="-26380"/>
              <a:lumOff val="7843"/>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3D18A9-22DF-ED46-8696-53949AEC7513}">
      <dsp:nvSpPr>
        <dsp:cNvPr id="0" name=""/>
        <dsp:cNvSpPr/>
      </dsp:nvSpPr>
      <dsp:spPr>
        <a:xfrm>
          <a:off x="0" y="323287"/>
          <a:ext cx="6313449" cy="1048950"/>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89994" tIns="374904" rIns="489994"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dirty="0"/>
            <a:t>April </a:t>
          </a:r>
          <a:r>
            <a:rPr lang="en-US" sz="1800" kern="1200"/>
            <a:t>- September </a:t>
          </a:r>
          <a:r>
            <a:rPr lang="en-US" sz="1800" kern="1200" dirty="0"/>
            <a:t>2014</a:t>
          </a:r>
        </a:p>
        <a:p>
          <a:pPr marL="171450" lvl="1" indent="-171450" algn="l" defTabSz="800100">
            <a:lnSpc>
              <a:spcPct val="90000"/>
            </a:lnSpc>
            <a:spcBef>
              <a:spcPct val="0"/>
            </a:spcBef>
            <a:spcAft>
              <a:spcPct val="15000"/>
            </a:spcAft>
            <a:buNone/>
          </a:pPr>
          <a:r>
            <a:rPr lang="en-US" sz="1800" kern="1200" dirty="0">
              <a:hlinkClick xmlns:r="http://schemas.openxmlformats.org/officeDocument/2006/relationships" r:id="rId1"/>
            </a:rPr>
            <a:t>https://github.com/fivethirtyeight/uber-tlc-foil-response</a:t>
          </a:r>
          <a:endParaRPr lang="en-US" sz="1800" kern="1200" dirty="0"/>
        </a:p>
      </dsp:txBody>
      <dsp:txXfrm>
        <a:off x="0" y="323287"/>
        <a:ext cx="6313449" cy="1048950"/>
      </dsp:txXfrm>
    </dsp:sp>
    <dsp:sp modelId="{7A244633-DE84-494D-BEEE-375391FA0306}">
      <dsp:nvSpPr>
        <dsp:cNvPr id="0" name=""/>
        <dsp:cNvSpPr/>
      </dsp:nvSpPr>
      <dsp:spPr>
        <a:xfrm>
          <a:off x="315672" y="57607"/>
          <a:ext cx="4419414" cy="53136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043" tIns="0" rIns="167043" bIns="0" numCol="1" spcCol="1270" anchor="ctr" anchorCtr="0">
          <a:noAutofit/>
        </a:bodyPr>
        <a:lstStyle/>
        <a:p>
          <a:pPr marL="0" lvl="0" indent="0" algn="l" defTabSz="800100">
            <a:lnSpc>
              <a:spcPct val="90000"/>
            </a:lnSpc>
            <a:spcBef>
              <a:spcPct val="0"/>
            </a:spcBef>
            <a:spcAft>
              <a:spcPct val="35000"/>
            </a:spcAft>
            <a:buNone/>
          </a:pPr>
          <a:r>
            <a:rPr lang="en-US" sz="1800" kern="1200" dirty="0"/>
            <a:t>Data</a:t>
          </a:r>
        </a:p>
      </dsp:txBody>
      <dsp:txXfrm>
        <a:off x="341611" y="83546"/>
        <a:ext cx="4367536" cy="479482"/>
      </dsp:txXfrm>
    </dsp:sp>
    <dsp:sp modelId="{BED1E481-973E-F440-8CF0-1622B4EA4046}">
      <dsp:nvSpPr>
        <dsp:cNvPr id="0" name=""/>
        <dsp:cNvSpPr/>
      </dsp:nvSpPr>
      <dsp:spPr>
        <a:xfrm>
          <a:off x="0" y="1735117"/>
          <a:ext cx="6313449" cy="1048950"/>
        </a:xfrm>
        <a:prstGeom prst="rect">
          <a:avLst/>
        </a:prstGeom>
        <a:solidFill>
          <a:schemeClr val="lt1">
            <a:alpha val="90000"/>
            <a:hueOff val="0"/>
            <a:satOff val="0"/>
            <a:lumOff val="0"/>
            <a:alphaOff val="0"/>
          </a:schemeClr>
        </a:solidFill>
        <a:ln w="12700" cap="flat" cmpd="sng" algn="ctr">
          <a:solidFill>
            <a:schemeClr val="accent3">
              <a:hueOff val="142856"/>
              <a:satOff val="-16031"/>
              <a:lumOff val="274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89994" tIns="374904" rIns="489994"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dirty="0"/>
            <a:t>Number of available drivers </a:t>
          </a:r>
        </a:p>
        <a:p>
          <a:pPr marL="171450" lvl="1" indent="-171450" algn="l" defTabSz="800100">
            <a:lnSpc>
              <a:spcPct val="90000"/>
            </a:lnSpc>
            <a:spcBef>
              <a:spcPct val="0"/>
            </a:spcBef>
            <a:spcAft>
              <a:spcPct val="15000"/>
            </a:spcAft>
            <a:buChar char="•"/>
          </a:pPr>
          <a:r>
            <a:rPr lang="en-US" sz="1800" kern="1200"/>
            <a:t>Stochastic requests throughout the day</a:t>
          </a:r>
          <a:endParaRPr lang="en-US" sz="1800" kern="1200" dirty="0"/>
        </a:p>
      </dsp:txBody>
      <dsp:txXfrm>
        <a:off x="0" y="1735117"/>
        <a:ext cx="6313449" cy="1048950"/>
      </dsp:txXfrm>
    </dsp:sp>
    <dsp:sp modelId="{63E78213-BE73-154C-8B95-3FC8ED660C72}">
      <dsp:nvSpPr>
        <dsp:cNvPr id="0" name=""/>
        <dsp:cNvSpPr/>
      </dsp:nvSpPr>
      <dsp:spPr>
        <a:xfrm>
          <a:off x="315672" y="1469437"/>
          <a:ext cx="4419414" cy="531360"/>
        </a:xfrm>
        <a:prstGeom prst="roundRect">
          <a:avLst/>
        </a:prstGeom>
        <a:solidFill>
          <a:schemeClr val="accent3">
            <a:hueOff val="142856"/>
            <a:satOff val="-16031"/>
            <a:lumOff val="274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043" tIns="0" rIns="167043" bIns="0" numCol="1" spcCol="1270" anchor="ctr" anchorCtr="0">
          <a:noAutofit/>
        </a:bodyPr>
        <a:lstStyle/>
        <a:p>
          <a:pPr marL="0" lvl="0" indent="0" algn="l" defTabSz="800100">
            <a:lnSpc>
              <a:spcPct val="90000"/>
            </a:lnSpc>
            <a:spcBef>
              <a:spcPct val="0"/>
            </a:spcBef>
            <a:spcAft>
              <a:spcPct val="35000"/>
            </a:spcAft>
            <a:buNone/>
          </a:pPr>
          <a:r>
            <a:rPr lang="en-US" sz="1800" kern="1200" dirty="0"/>
            <a:t>Input</a:t>
          </a:r>
        </a:p>
      </dsp:txBody>
      <dsp:txXfrm>
        <a:off x="341611" y="1495376"/>
        <a:ext cx="4367536" cy="479482"/>
      </dsp:txXfrm>
    </dsp:sp>
    <dsp:sp modelId="{5120D131-179F-9D4D-AD1C-0EB7BE8875E1}">
      <dsp:nvSpPr>
        <dsp:cNvPr id="0" name=""/>
        <dsp:cNvSpPr/>
      </dsp:nvSpPr>
      <dsp:spPr>
        <a:xfrm>
          <a:off x="0" y="3146947"/>
          <a:ext cx="6313449" cy="1048950"/>
        </a:xfrm>
        <a:prstGeom prst="rect">
          <a:avLst/>
        </a:prstGeom>
        <a:solidFill>
          <a:schemeClr val="lt1">
            <a:alpha val="90000"/>
            <a:hueOff val="0"/>
            <a:satOff val="0"/>
            <a:lumOff val="0"/>
            <a:alphaOff val="0"/>
          </a:schemeClr>
        </a:solidFill>
        <a:ln w="12700" cap="flat" cmpd="sng" algn="ctr">
          <a:solidFill>
            <a:schemeClr val="accent3">
              <a:hueOff val="285712"/>
              <a:satOff val="-32061"/>
              <a:lumOff val="549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89994" tIns="374904" rIns="489994"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dirty="0"/>
            <a:t>Minimize route for each driver</a:t>
          </a:r>
        </a:p>
        <a:p>
          <a:pPr marL="171450" lvl="1" indent="-171450" algn="l" defTabSz="800100">
            <a:lnSpc>
              <a:spcPct val="90000"/>
            </a:lnSpc>
            <a:spcBef>
              <a:spcPct val="0"/>
            </a:spcBef>
            <a:spcAft>
              <a:spcPct val="15000"/>
            </a:spcAft>
            <a:buChar char="•"/>
          </a:pPr>
          <a:r>
            <a:rPr lang="en-US" sz="1800" kern="1200" dirty="0"/>
            <a:t>Maximize amount of requests answered</a:t>
          </a:r>
        </a:p>
      </dsp:txBody>
      <dsp:txXfrm>
        <a:off x="0" y="3146947"/>
        <a:ext cx="6313449" cy="1048950"/>
      </dsp:txXfrm>
    </dsp:sp>
    <dsp:sp modelId="{4C792748-8593-C84F-A93C-7031E541CB02}">
      <dsp:nvSpPr>
        <dsp:cNvPr id="0" name=""/>
        <dsp:cNvSpPr/>
      </dsp:nvSpPr>
      <dsp:spPr>
        <a:xfrm>
          <a:off x="315672" y="2881267"/>
          <a:ext cx="4419414" cy="531360"/>
        </a:xfrm>
        <a:prstGeom prst="roundRect">
          <a:avLst/>
        </a:prstGeom>
        <a:solidFill>
          <a:schemeClr val="accent3">
            <a:hueOff val="285712"/>
            <a:satOff val="-32061"/>
            <a:lumOff val="549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043" tIns="0" rIns="167043" bIns="0" numCol="1" spcCol="1270" anchor="ctr" anchorCtr="0">
          <a:noAutofit/>
        </a:bodyPr>
        <a:lstStyle/>
        <a:p>
          <a:pPr marL="0" lvl="0" indent="0" algn="l" defTabSz="800100">
            <a:lnSpc>
              <a:spcPct val="90000"/>
            </a:lnSpc>
            <a:spcBef>
              <a:spcPct val="0"/>
            </a:spcBef>
            <a:spcAft>
              <a:spcPct val="35000"/>
            </a:spcAft>
            <a:buNone/>
          </a:pPr>
          <a:r>
            <a:rPr lang="en-US" sz="1800" kern="1200" dirty="0"/>
            <a:t>Goal</a:t>
          </a:r>
        </a:p>
      </dsp:txBody>
      <dsp:txXfrm>
        <a:off x="341611" y="2907206"/>
        <a:ext cx="4367536" cy="479482"/>
      </dsp:txXfrm>
    </dsp:sp>
    <dsp:sp modelId="{5453DF1A-53EC-1F43-8329-EFDF50AA0F82}">
      <dsp:nvSpPr>
        <dsp:cNvPr id="0" name=""/>
        <dsp:cNvSpPr/>
      </dsp:nvSpPr>
      <dsp:spPr>
        <a:xfrm>
          <a:off x="0" y="4558777"/>
          <a:ext cx="6313449" cy="1304100"/>
        </a:xfrm>
        <a:prstGeom prst="rect">
          <a:avLst/>
        </a:prstGeom>
        <a:solidFill>
          <a:schemeClr val="lt1">
            <a:alpha val="90000"/>
            <a:hueOff val="0"/>
            <a:satOff val="0"/>
            <a:lumOff val="0"/>
            <a:alphaOff val="0"/>
          </a:schemeClr>
        </a:solidFill>
        <a:ln w="12700" cap="flat" cmpd="sng" algn="ctr">
          <a:solidFill>
            <a:schemeClr val="accent3">
              <a:hueOff val="428568"/>
              <a:satOff val="-48092"/>
              <a:lumOff val="823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89994" tIns="374904" rIns="489994"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a:t>Deterministic optimal solution</a:t>
          </a:r>
          <a:endParaRPr lang="en-US" sz="1800" kern="1200" dirty="0"/>
        </a:p>
        <a:p>
          <a:pPr marL="171450" lvl="1" indent="-171450" algn="l" defTabSz="800100" rtl="0">
            <a:lnSpc>
              <a:spcPct val="90000"/>
            </a:lnSpc>
            <a:spcBef>
              <a:spcPct val="0"/>
            </a:spcBef>
            <a:spcAft>
              <a:spcPct val="15000"/>
            </a:spcAft>
            <a:buChar char="•"/>
          </a:pPr>
          <a:r>
            <a:rPr lang="en-US" sz="1800" kern="1200"/>
            <a:t>Greedy linear sum assignment based on distance matrix</a:t>
          </a:r>
          <a:endParaRPr lang="en-US" sz="1800" kern="1200" dirty="0"/>
        </a:p>
      </dsp:txBody>
      <dsp:txXfrm>
        <a:off x="0" y="4558777"/>
        <a:ext cx="6313449" cy="1304100"/>
      </dsp:txXfrm>
    </dsp:sp>
    <dsp:sp modelId="{514BBFB0-C2F0-9746-B8BF-A650F5D897BE}">
      <dsp:nvSpPr>
        <dsp:cNvPr id="0" name=""/>
        <dsp:cNvSpPr/>
      </dsp:nvSpPr>
      <dsp:spPr>
        <a:xfrm>
          <a:off x="315672" y="4293097"/>
          <a:ext cx="4419414" cy="531360"/>
        </a:xfrm>
        <a:prstGeom prst="roundRect">
          <a:avLst/>
        </a:prstGeom>
        <a:solidFill>
          <a:schemeClr val="accent3">
            <a:hueOff val="428568"/>
            <a:satOff val="-48092"/>
            <a:lumOff val="823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043" tIns="0" rIns="167043" bIns="0" numCol="1" spcCol="1270" anchor="ctr" anchorCtr="0">
          <a:noAutofit/>
        </a:bodyPr>
        <a:lstStyle/>
        <a:p>
          <a:pPr marL="0" lvl="0" indent="0" algn="l" defTabSz="800100">
            <a:lnSpc>
              <a:spcPct val="90000"/>
            </a:lnSpc>
            <a:spcBef>
              <a:spcPct val="0"/>
            </a:spcBef>
            <a:spcAft>
              <a:spcPct val="35000"/>
            </a:spcAft>
            <a:buNone/>
          </a:pPr>
          <a:r>
            <a:rPr lang="en-US" sz="1800" kern="1200" dirty="0"/>
            <a:t>Baseline</a:t>
          </a:r>
        </a:p>
      </dsp:txBody>
      <dsp:txXfrm>
        <a:off x="341611" y="4319036"/>
        <a:ext cx="4367536" cy="47948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AA407F-05F9-0244-A9BA-EEF7E7BBEA70}">
      <dsp:nvSpPr>
        <dsp:cNvPr id="0" name=""/>
        <dsp:cNvSpPr/>
      </dsp:nvSpPr>
      <dsp:spPr>
        <a:xfrm>
          <a:off x="0" y="332883"/>
          <a:ext cx="7938533" cy="11655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6118" tIns="416560" rIns="616118" bIns="142240" numCol="1" spcCol="1270" anchor="t" anchorCtr="0">
          <a:noAutofit/>
        </a:bodyPr>
        <a:lstStyle/>
        <a:p>
          <a:pPr marL="228600" lvl="1" indent="-228600" algn="l" defTabSz="889000" rtl="0">
            <a:lnSpc>
              <a:spcPct val="90000"/>
            </a:lnSpc>
            <a:spcBef>
              <a:spcPct val="0"/>
            </a:spcBef>
            <a:spcAft>
              <a:spcPct val="15000"/>
            </a:spcAft>
            <a:buChar char="•"/>
          </a:pPr>
          <a:r>
            <a:rPr lang="en-US" sz="2000" kern="1200"/>
            <a:t>Organize data</a:t>
          </a:r>
          <a:endParaRPr lang="en-US" sz="2000" kern="1200" dirty="0"/>
        </a:p>
        <a:p>
          <a:pPr marL="228600" lvl="1" indent="-228600" algn="l" defTabSz="889000" rtl="0">
            <a:lnSpc>
              <a:spcPct val="90000"/>
            </a:lnSpc>
            <a:spcBef>
              <a:spcPct val="0"/>
            </a:spcBef>
            <a:spcAft>
              <a:spcPct val="15000"/>
            </a:spcAft>
            <a:buChar char="•"/>
          </a:pPr>
          <a:r>
            <a:rPr lang="en-US" sz="2000" kern="1200" dirty="0"/>
            <a:t>Understand patterns (if exist)</a:t>
          </a:r>
        </a:p>
      </dsp:txBody>
      <dsp:txXfrm>
        <a:off x="0" y="332883"/>
        <a:ext cx="7938533" cy="1165500"/>
      </dsp:txXfrm>
    </dsp:sp>
    <dsp:sp modelId="{F29FBD15-C4A8-804D-86A0-A7C7D6D612B0}">
      <dsp:nvSpPr>
        <dsp:cNvPr id="0" name=""/>
        <dsp:cNvSpPr/>
      </dsp:nvSpPr>
      <dsp:spPr>
        <a:xfrm>
          <a:off x="396926" y="37683"/>
          <a:ext cx="5556973" cy="59040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0040" tIns="0" rIns="210040" bIns="0" numCol="1" spcCol="1270" anchor="ctr" anchorCtr="0">
          <a:noAutofit/>
        </a:bodyPr>
        <a:lstStyle/>
        <a:p>
          <a:pPr marL="0" lvl="0" indent="0" algn="l" defTabSz="889000" rtl="0">
            <a:lnSpc>
              <a:spcPct val="90000"/>
            </a:lnSpc>
            <a:spcBef>
              <a:spcPct val="0"/>
            </a:spcBef>
            <a:spcAft>
              <a:spcPct val="35000"/>
            </a:spcAft>
            <a:buNone/>
          </a:pPr>
          <a:r>
            <a:rPr lang="en-US" sz="2000" kern="1200" dirty="0"/>
            <a:t>1. Data Analysis</a:t>
          </a:r>
        </a:p>
      </dsp:txBody>
      <dsp:txXfrm>
        <a:off x="425747" y="66504"/>
        <a:ext cx="5499331" cy="532758"/>
      </dsp:txXfrm>
    </dsp:sp>
    <dsp:sp modelId="{7BE99971-60BB-9946-B63F-3604D23BCDDB}">
      <dsp:nvSpPr>
        <dsp:cNvPr id="0" name=""/>
        <dsp:cNvSpPr/>
      </dsp:nvSpPr>
      <dsp:spPr>
        <a:xfrm>
          <a:off x="0" y="1901583"/>
          <a:ext cx="7938533" cy="1134000"/>
        </a:xfrm>
        <a:prstGeom prst="rect">
          <a:avLst/>
        </a:prstGeom>
        <a:solidFill>
          <a:schemeClr val="lt1">
            <a:alpha val="90000"/>
            <a:hueOff val="0"/>
            <a:satOff val="0"/>
            <a:lumOff val="0"/>
            <a:alphaOff val="0"/>
          </a:schemeClr>
        </a:solidFill>
        <a:ln w="12700" cap="flat" cmpd="sng" algn="ctr">
          <a:solidFill>
            <a:schemeClr val="accent5">
              <a:hueOff val="1502676"/>
              <a:satOff val="-6595"/>
              <a:lumOff val="196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6118" tIns="416560" rIns="616118" bIns="142240" numCol="1" spcCol="1270" anchor="t" anchorCtr="0">
          <a:noAutofit/>
        </a:bodyPr>
        <a:lstStyle/>
        <a:p>
          <a:pPr marL="228600" lvl="1" indent="-228600" algn="l" defTabSz="889000" rtl="0">
            <a:lnSpc>
              <a:spcPct val="90000"/>
            </a:lnSpc>
            <a:spcBef>
              <a:spcPct val="0"/>
            </a:spcBef>
            <a:spcAft>
              <a:spcPct val="15000"/>
            </a:spcAft>
            <a:buChar char="•"/>
          </a:pPr>
          <a:r>
            <a:rPr lang="en-US" sz="2000" kern="1200"/>
            <a:t>learn the historical data and create probability function to estimate expected value of actions</a:t>
          </a:r>
          <a:endParaRPr lang="en-US" sz="2000" kern="1200" dirty="0"/>
        </a:p>
      </dsp:txBody>
      <dsp:txXfrm>
        <a:off x="0" y="1901583"/>
        <a:ext cx="7938533" cy="1134000"/>
      </dsp:txXfrm>
    </dsp:sp>
    <dsp:sp modelId="{C9424555-94AC-D947-B315-6EA3FFB01315}">
      <dsp:nvSpPr>
        <dsp:cNvPr id="0" name=""/>
        <dsp:cNvSpPr/>
      </dsp:nvSpPr>
      <dsp:spPr>
        <a:xfrm>
          <a:off x="396926" y="1606383"/>
          <a:ext cx="5556973" cy="590400"/>
        </a:xfrm>
        <a:prstGeom prst="roundRect">
          <a:avLst/>
        </a:prstGeom>
        <a:solidFill>
          <a:schemeClr val="accent5">
            <a:hueOff val="1502676"/>
            <a:satOff val="-6595"/>
            <a:lumOff val="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0040" tIns="0" rIns="210040" bIns="0" numCol="1" spcCol="1270" anchor="ctr" anchorCtr="0">
          <a:noAutofit/>
        </a:bodyPr>
        <a:lstStyle/>
        <a:p>
          <a:pPr marL="0" lvl="0" indent="0" algn="l" defTabSz="889000">
            <a:lnSpc>
              <a:spcPct val="100000"/>
            </a:lnSpc>
            <a:spcBef>
              <a:spcPct val="0"/>
            </a:spcBef>
            <a:spcAft>
              <a:spcPct val="35000"/>
            </a:spcAft>
            <a:buNone/>
          </a:pPr>
          <a:r>
            <a:rPr lang="en-US" sz="2000" kern="1200" dirty="0"/>
            <a:t>2. learning prediction function</a:t>
          </a:r>
        </a:p>
      </dsp:txBody>
      <dsp:txXfrm>
        <a:off x="425747" y="1635204"/>
        <a:ext cx="5499331" cy="532758"/>
      </dsp:txXfrm>
    </dsp:sp>
    <dsp:sp modelId="{EA6855DC-ADB1-AC47-BA34-AB8244F6EC36}">
      <dsp:nvSpPr>
        <dsp:cNvPr id="0" name=""/>
        <dsp:cNvSpPr/>
      </dsp:nvSpPr>
      <dsp:spPr>
        <a:xfrm>
          <a:off x="0" y="3438784"/>
          <a:ext cx="7938533" cy="850500"/>
        </a:xfrm>
        <a:prstGeom prst="rect">
          <a:avLst/>
        </a:prstGeom>
        <a:solidFill>
          <a:schemeClr val="lt1">
            <a:alpha val="90000"/>
            <a:hueOff val="0"/>
            <a:satOff val="0"/>
            <a:lumOff val="0"/>
            <a:alphaOff val="0"/>
          </a:schemeClr>
        </a:solidFill>
        <a:ln w="12700" cap="flat" cmpd="sng" algn="ctr">
          <a:solidFill>
            <a:schemeClr val="accent5">
              <a:hueOff val="3005351"/>
              <a:satOff val="-13190"/>
              <a:lumOff val="392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6118" tIns="416560" rIns="616118" bIns="142240" numCol="1" spcCol="1270" anchor="t" anchorCtr="0">
          <a:noAutofit/>
        </a:bodyPr>
        <a:lstStyle/>
        <a:p>
          <a:pPr marL="228600" lvl="1" indent="-228600" algn="l" defTabSz="889000" rtl="0">
            <a:lnSpc>
              <a:spcPct val="90000"/>
            </a:lnSpc>
            <a:spcBef>
              <a:spcPct val="0"/>
            </a:spcBef>
            <a:spcAft>
              <a:spcPct val="15000"/>
            </a:spcAft>
            <a:buChar char="•"/>
          </a:pPr>
          <a:r>
            <a:rPr lang="en-US" sz="2000" kern="1200"/>
            <a:t>Find solver for calculating expected value of deterministic runs</a:t>
          </a:r>
          <a:endParaRPr lang="en-US" sz="2000" kern="1200" dirty="0"/>
        </a:p>
      </dsp:txBody>
      <dsp:txXfrm>
        <a:off x="0" y="3438784"/>
        <a:ext cx="7938533" cy="850500"/>
      </dsp:txXfrm>
    </dsp:sp>
    <dsp:sp modelId="{43C13CBD-B89A-474F-BF64-1EDAB65AA4F5}">
      <dsp:nvSpPr>
        <dsp:cNvPr id="0" name=""/>
        <dsp:cNvSpPr/>
      </dsp:nvSpPr>
      <dsp:spPr>
        <a:xfrm>
          <a:off x="396926" y="3143583"/>
          <a:ext cx="5556973" cy="590400"/>
        </a:xfrm>
        <a:prstGeom prst="roundRect">
          <a:avLst/>
        </a:prstGeom>
        <a:solidFill>
          <a:schemeClr val="accent5">
            <a:hueOff val="3005351"/>
            <a:satOff val="-13190"/>
            <a:lumOff val="392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0040" tIns="0" rIns="210040" bIns="0" numCol="1" spcCol="1270" anchor="ctr" anchorCtr="0">
          <a:noAutofit/>
        </a:bodyPr>
        <a:lstStyle/>
        <a:p>
          <a:pPr marL="0" lvl="0" indent="0" algn="l" defTabSz="889000">
            <a:lnSpc>
              <a:spcPct val="100000"/>
            </a:lnSpc>
            <a:spcBef>
              <a:spcPct val="0"/>
            </a:spcBef>
            <a:spcAft>
              <a:spcPct val="35000"/>
            </a:spcAft>
            <a:buNone/>
          </a:pPr>
          <a:r>
            <a:rPr lang="en-US" sz="2000" kern="1200" dirty="0"/>
            <a:t>3. Deterministic solver</a:t>
          </a:r>
        </a:p>
      </dsp:txBody>
      <dsp:txXfrm>
        <a:off x="425747" y="3172404"/>
        <a:ext cx="5499331" cy="532758"/>
      </dsp:txXfrm>
    </dsp:sp>
    <dsp:sp modelId="{78846700-5D74-094F-BEEB-20013F68CCB3}">
      <dsp:nvSpPr>
        <dsp:cNvPr id="0" name=""/>
        <dsp:cNvSpPr/>
      </dsp:nvSpPr>
      <dsp:spPr>
        <a:xfrm>
          <a:off x="0" y="4692484"/>
          <a:ext cx="7938533" cy="850500"/>
        </a:xfrm>
        <a:prstGeom prst="rect">
          <a:avLst/>
        </a:prstGeom>
        <a:solidFill>
          <a:schemeClr val="lt1">
            <a:alpha val="90000"/>
            <a:hueOff val="0"/>
            <a:satOff val="0"/>
            <a:lumOff val="0"/>
            <a:alphaOff val="0"/>
          </a:schemeClr>
        </a:solidFill>
        <a:ln w="12700" cap="flat" cmpd="sng" algn="ctr">
          <a:solidFill>
            <a:schemeClr val="accent5">
              <a:hueOff val="4508027"/>
              <a:satOff val="-19785"/>
              <a:lumOff val="588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6118" tIns="416560" rIns="616118"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a:t>run anticipatory algorithm and compare to baselines</a:t>
          </a:r>
        </a:p>
      </dsp:txBody>
      <dsp:txXfrm>
        <a:off x="0" y="4692484"/>
        <a:ext cx="7938533" cy="850500"/>
      </dsp:txXfrm>
    </dsp:sp>
    <dsp:sp modelId="{F10FA879-ED39-1142-B88B-BE70D6AADE07}">
      <dsp:nvSpPr>
        <dsp:cNvPr id="0" name=""/>
        <dsp:cNvSpPr/>
      </dsp:nvSpPr>
      <dsp:spPr>
        <a:xfrm>
          <a:off x="396926" y="4397284"/>
          <a:ext cx="5556973" cy="590400"/>
        </a:xfrm>
        <a:prstGeom prst="roundRect">
          <a:avLst/>
        </a:prstGeom>
        <a:solidFill>
          <a:schemeClr val="accent5">
            <a:hueOff val="4508027"/>
            <a:satOff val="-19785"/>
            <a:lumOff val="588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0040" tIns="0" rIns="210040" bIns="0" numCol="1" spcCol="1270" anchor="ctr" anchorCtr="0">
          <a:noAutofit/>
        </a:bodyPr>
        <a:lstStyle/>
        <a:p>
          <a:pPr marL="0" lvl="0" indent="0" algn="l" defTabSz="889000">
            <a:lnSpc>
              <a:spcPct val="100000"/>
            </a:lnSpc>
            <a:spcBef>
              <a:spcPct val="0"/>
            </a:spcBef>
            <a:spcAft>
              <a:spcPct val="35000"/>
            </a:spcAft>
            <a:buNone/>
          </a:pPr>
          <a:r>
            <a:rPr lang="en-US" sz="2000" kern="1200" dirty="0"/>
            <a:t>4.  anticipatory algorithm</a:t>
          </a:r>
        </a:p>
      </dsp:txBody>
      <dsp:txXfrm>
        <a:off x="425747" y="4426105"/>
        <a:ext cx="5499331" cy="532758"/>
      </dsp:txXfrm>
    </dsp:sp>
    <dsp:sp modelId="{6B6D177B-70A1-9A4D-9C9C-57154FB7AB14}">
      <dsp:nvSpPr>
        <dsp:cNvPr id="0" name=""/>
        <dsp:cNvSpPr/>
      </dsp:nvSpPr>
      <dsp:spPr>
        <a:xfrm>
          <a:off x="0" y="5946184"/>
          <a:ext cx="7938533" cy="850500"/>
        </a:xfrm>
        <a:prstGeom prst="rect">
          <a:avLst/>
        </a:prstGeom>
        <a:solidFill>
          <a:schemeClr val="lt1">
            <a:alpha val="90000"/>
            <a:hueOff val="0"/>
            <a:satOff val="0"/>
            <a:lumOff val="0"/>
            <a:alphaOff val="0"/>
          </a:schemeClr>
        </a:solidFill>
        <a:ln w="12700" cap="flat" cmpd="sng" algn="ctr">
          <a:solidFill>
            <a:schemeClr val="accent5">
              <a:hueOff val="6010703"/>
              <a:satOff val="-26380"/>
              <a:lumOff val="784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6118" tIns="416560" rIns="616118"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improve run time and run on large</a:t>
          </a:r>
          <a:r>
            <a:rPr lang="he-IL" sz="2000" kern="1200" dirty="0"/>
            <a:t>-</a:t>
          </a:r>
          <a:r>
            <a:rPr lang="en-US" sz="2000" kern="1200" dirty="0"/>
            <a:t>scale problems</a:t>
          </a:r>
        </a:p>
      </dsp:txBody>
      <dsp:txXfrm>
        <a:off x="0" y="5946184"/>
        <a:ext cx="7938533" cy="850500"/>
      </dsp:txXfrm>
    </dsp:sp>
    <dsp:sp modelId="{FBB39F47-AAFA-C143-BD4C-5990BC90CDF5}">
      <dsp:nvSpPr>
        <dsp:cNvPr id="0" name=""/>
        <dsp:cNvSpPr/>
      </dsp:nvSpPr>
      <dsp:spPr>
        <a:xfrm>
          <a:off x="396926" y="5650984"/>
          <a:ext cx="5556973" cy="590400"/>
        </a:xfrm>
        <a:prstGeom prst="roundRect">
          <a:avLst/>
        </a:prstGeom>
        <a:solidFill>
          <a:schemeClr val="accent5">
            <a:hueOff val="6010703"/>
            <a:satOff val="-26380"/>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0040" tIns="0" rIns="210040" bIns="0" numCol="1" spcCol="1270" anchor="ctr" anchorCtr="0">
          <a:noAutofit/>
        </a:bodyPr>
        <a:lstStyle/>
        <a:p>
          <a:pPr marL="0" lvl="0" indent="0" algn="l" defTabSz="889000">
            <a:lnSpc>
              <a:spcPct val="100000"/>
            </a:lnSpc>
            <a:spcBef>
              <a:spcPct val="0"/>
            </a:spcBef>
            <a:spcAft>
              <a:spcPct val="35000"/>
            </a:spcAft>
            <a:buNone/>
          </a:pPr>
          <a:r>
            <a:rPr lang="en-US" sz="2000" kern="1200" dirty="0"/>
            <a:t>5. Accelerate run time</a:t>
          </a:r>
        </a:p>
      </dsp:txBody>
      <dsp:txXfrm>
        <a:off x="425747" y="5679805"/>
        <a:ext cx="5499331" cy="53275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700A21-A9B0-E246-95F0-5AEC73F24512}">
      <dsp:nvSpPr>
        <dsp:cNvPr id="0" name=""/>
        <dsp:cNvSpPr/>
      </dsp:nvSpPr>
      <dsp:spPr>
        <a:xfrm>
          <a:off x="-6126981" y="-937410"/>
          <a:ext cx="7293488" cy="7293488"/>
        </a:xfrm>
        <a:prstGeom prst="blockArc">
          <a:avLst>
            <a:gd name="adj1" fmla="val 18900000"/>
            <a:gd name="adj2" fmla="val 2700000"/>
            <a:gd name="adj3" fmla="val 296"/>
          </a:avLst>
        </a:pr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FC820AD-9F18-B042-968F-EF06F41D7ECA}">
      <dsp:nvSpPr>
        <dsp:cNvPr id="0" name=""/>
        <dsp:cNvSpPr/>
      </dsp:nvSpPr>
      <dsp:spPr>
        <a:xfrm>
          <a:off x="610504" y="416587"/>
          <a:ext cx="6514015" cy="833607"/>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1676" tIns="81280" rIns="81280" bIns="81280" numCol="1" spcCol="1270" anchor="ctr" anchorCtr="0">
          <a:noAutofit/>
        </a:bodyPr>
        <a:lstStyle/>
        <a:p>
          <a:pPr marL="0" lvl="0" indent="0" algn="l" defTabSz="1422400" rtl="0">
            <a:lnSpc>
              <a:spcPct val="90000"/>
            </a:lnSpc>
            <a:spcBef>
              <a:spcPct val="0"/>
            </a:spcBef>
            <a:spcAft>
              <a:spcPct val="35000"/>
            </a:spcAft>
            <a:buNone/>
          </a:pPr>
          <a:r>
            <a:rPr lang="en-US" sz="3200" kern="1200" dirty="0"/>
            <a:t>Grid Rotation</a:t>
          </a:r>
        </a:p>
      </dsp:txBody>
      <dsp:txXfrm>
        <a:off x="610504" y="416587"/>
        <a:ext cx="6514015" cy="833607"/>
      </dsp:txXfrm>
    </dsp:sp>
    <dsp:sp modelId="{F98A1621-ADBD-6B49-BACB-2CBD5A30BEA4}">
      <dsp:nvSpPr>
        <dsp:cNvPr id="0" name=""/>
        <dsp:cNvSpPr/>
      </dsp:nvSpPr>
      <dsp:spPr>
        <a:xfrm>
          <a:off x="89500" y="312386"/>
          <a:ext cx="1042009" cy="1042009"/>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BCDDAAF-48A0-854B-83B5-D016DA723DC3}">
      <dsp:nvSpPr>
        <dsp:cNvPr id="0" name=""/>
        <dsp:cNvSpPr/>
      </dsp:nvSpPr>
      <dsp:spPr>
        <a:xfrm>
          <a:off x="1088431" y="1667215"/>
          <a:ext cx="6036088" cy="833607"/>
        </a:xfrm>
        <a:prstGeom prst="rect">
          <a:avLst/>
        </a:prstGeom>
        <a:solidFill>
          <a:schemeClr val="accent5">
            <a:hueOff val="2003568"/>
            <a:satOff val="-8793"/>
            <a:lumOff val="26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1676" tIns="81280" rIns="81280" bIns="81280" numCol="1" spcCol="1270" anchor="ctr" anchorCtr="0">
          <a:noAutofit/>
        </a:bodyPr>
        <a:lstStyle/>
        <a:p>
          <a:pPr marL="0" lvl="0" indent="0" algn="l" defTabSz="1422400">
            <a:lnSpc>
              <a:spcPct val="90000"/>
            </a:lnSpc>
            <a:spcBef>
              <a:spcPct val="0"/>
            </a:spcBef>
            <a:spcAft>
              <a:spcPct val="35000"/>
            </a:spcAft>
            <a:buNone/>
          </a:pPr>
          <a:r>
            <a:rPr lang="en-US" sz="3200" kern="1200" dirty="0"/>
            <a:t>Data Cropped : Manhattan</a:t>
          </a:r>
        </a:p>
      </dsp:txBody>
      <dsp:txXfrm>
        <a:off x="1088431" y="1667215"/>
        <a:ext cx="6036088" cy="833607"/>
      </dsp:txXfrm>
    </dsp:sp>
    <dsp:sp modelId="{23A7B2C4-C428-D84E-B8DB-80C0CB326A50}">
      <dsp:nvSpPr>
        <dsp:cNvPr id="0" name=""/>
        <dsp:cNvSpPr/>
      </dsp:nvSpPr>
      <dsp:spPr>
        <a:xfrm>
          <a:off x="567426" y="1563014"/>
          <a:ext cx="1042009" cy="1042009"/>
        </a:xfrm>
        <a:prstGeom prst="ellipse">
          <a:avLst/>
        </a:prstGeom>
        <a:solidFill>
          <a:schemeClr val="lt1">
            <a:hueOff val="0"/>
            <a:satOff val="0"/>
            <a:lumOff val="0"/>
            <a:alphaOff val="0"/>
          </a:schemeClr>
        </a:solidFill>
        <a:ln w="12700" cap="flat" cmpd="sng" algn="ctr">
          <a:solidFill>
            <a:schemeClr val="accent5">
              <a:hueOff val="2003568"/>
              <a:satOff val="-8793"/>
              <a:lumOff val="2614"/>
              <a:alphaOff val="0"/>
            </a:schemeClr>
          </a:solidFill>
          <a:prstDash val="solid"/>
          <a:miter lim="800000"/>
        </a:ln>
        <a:effectLst/>
      </dsp:spPr>
      <dsp:style>
        <a:lnRef idx="2">
          <a:scrgbClr r="0" g="0" b="0"/>
        </a:lnRef>
        <a:fillRef idx="1">
          <a:scrgbClr r="0" g="0" b="0"/>
        </a:fillRef>
        <a:effectRef idx="0">
          <a:scrgbClr r="0" g="0" b="0"/>
        </a:effectRef>
        <a:fontRef idx="minor"/>
      </dsp:style>
    </dsp:sp>
    <dsp:sp modelId="{1FA856D9-C0EF-434D-9318-99B0F85055F9}">
      <dsp:nvSpPr>
        <dsp:cNvPr id="0" name=""/>
        <dsp:cNvSpPr/>
      </dsp:nvSpPr>
      <dsp:spPr>
        <a:xfrm>
          <a:off x="1088431" y="2917843"/>
          <a:ext cx="6036088" cy="833607"/>
        </a:xfrm>
        <a:prstGeom prst="rect">
          <a:avLst/>
        </a:prstGeom>
        <a:solidFill>
          <a:schemeClr val="accent5">
            <a:hueOff val="4007135"/>
            <a:satOff val="-17587"/>
            <a:lumOff val="522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1676" tIns="81280" rIns="81280" bIns="81280" numCol="1" spcCol="1270" anchor="ctr" anchorCtr="0">
          <a:noAutofit/>
        </a:bodyPr>
        <a:lstStyle/>
        <a:p>
          <a:pPr marL="0" lvl="0" indent="0" algn="l" defTabSz="1422400" rtl="0">
            <a:lnSpc>
              <a:spcPct val="90000"/>
            </a:lnSpc>
            <a:spcBef>
              <a:spcPct val="0"/>
            </a:spcBef>
            <a:spcAft>
              <a:spcPct val="35000"/>
            </a:spcAft>
            <a:buNone/>
          </a:pPr>
          <a:r>
            <a:rPr lang="en-US" sz="3200" kern="1200" dirty="0"/>
            <a:t>Limited number of events (&lt;20)</a:t>
          </a:r>
        </a:p>
      </dsp:txBody>
      <dsp:txXfrm>
        <a:off x="1088431" y="2917843"/>
        <a:ext cx="6036088" cy="833607"/>
      </dsp:txXfrm>
    </dsp:sp>
    <dsp:sp modelId="{A1FF1F67-D84A-6046-BAFB-914E506A9EA7}">
      <dsp:nvSpPr>
        <dsp:cNvPr id="0" name=""/>
        <dsp:cNvSpPr/>
      </dsp:nvSpPr>
      <dsp:spPr>
        <a:xfrm>
          <a:off x="567426" y="2813642"/>
          <a:ext cx="1042009" cy="1042009"/>
        </a:xfrm>
        <a:prstGeom prst="ellipse">
          <a:avLst/>
        </a:prstGeom>
        <a:solidFill>
          <a:schemeClr val="lt1">
            <a:hueOff val="0"/>
            <a:satOff val="0"/>
            <a:lumOff val="0"/>
            <a:alphaOff val="0"/>
          </a:schemeClr>
        </a:solidFill>
        <a:ln w="12700" cap="flat" cmpd="sng" algn="ctr">
          <a:solidFill>
            <a:schemeClr val="accent5">
              <a:hueOff val="4007135"/>
              <a:satOff val="-17587"/>
              <a:lumOff val="5229"/>
              <a:alphaOff val="0"/>
            </a:schemeClr>
          </a:solidFill>
          <a:prstDash val="solid"/>
          <a:miter lim="800000"/>
        </a:ln>
        <a:effectLst/>
      </dsp:spPr>
      <dsp:style>
        <a:lnRef idx="2">
          <a:scrgbClr r="0" g="0" b="0"/>
        </a:lnRef>
        <a:fillRef idx="1">
          <a:scrgbClr r="0" g="0" b="0"/>
        </a:fillRef>
        <a:effectRef idx="0">
          <a:scrgbClr r="0" g="0" b="0"/>
        </a:effectRef>
        <a:fontRef idx="minor"/>
      </dsp:style>
    </dsp:sp>
    <dsp:sp modelId="{6D6847CF-E1E6-064D-B392-3270D9957699}">
      <dsp:nvSpPr>
        <dsp:cNvPr id="0" name=""/>
        <dsp:cNvSpPr/>
      </dsp:nvSpPr>
      <dsp:spPr>
        <a:xfrm>
          <a:off x="610504" y="4168472"/>
          <a:ext cx="6514015" cy="833607"/>
        </a:xfrm>
        <a:prstGeom prst="rect">
          <a:avLst/>
        </a:prstGeom>
        <a:solidFill>
          <a:schemeClr val="accent5">
            <a:hueOff val="6010703"/>
            <a:satOff val="-26380"/>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1676" tIns="81280" rIns="81280" bIns="81280" numCol="1" spcCol="1270" anchor="ctr" anchorCtr="0">
          <a:noAutofit/>
        </a:bodyPr>
        <a:lstStyle/>
        <a:p>
          <a:pPr marL="0" lvl="0" indent="0" algn="l" defTabSz="142240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r>
                  <m:rPr>
                    <m:sty m:val="p"/>
                  </m:rPr>
                  <a:rPr lang="he-IL" sz="3200" b="0" i="0" kern="1200" dirty="0" smtClean="0">
                    <a:latin typeface="Cambria Math" panose="02040503050406030204" pitchFamily="18" charset="0"/>
                  </a:rPr>
                  <m:t>Δ</m:t>
                </m:r>
                <m:r>
                  <m:rPr>
                    <m:sty m:val="p"/>
                  </m:rPr>
                  <a:rPr lang="en-US" sz="3200" b="0" i="0" kern="1200" dirty="0" smtClean="0">
                    <a:latin typeface="Cambria Math" panose="02040503050406030204" pitchFamily="18" charset="0"/>
                  </a:rPr>
                  <m:t>t</m:t>
                </m:r>
                <m:r>
                  <a:rPr lang="en-US" sz="3200" b="0" i="0" kern="1200" dirty="0" smtClean="0">
                    <a:latin typeface="Cambria Math" panose="02040503050406030204" pitchFamily="18" charset="0"/>
                  </a:rPr>
                  <m:t>=30 </m:t>
                </m:r>
                <m:r>
                  <m:rPr>
                    <m:sty m:val="p"/>
                  </m:rPr>
                  <a:rPr lang="en-US" sz="3200" b="0" i="0" kern="1200" dirty="0" smtClean="0">
                    <a:latin typeface="Cambria Math" panose="02040503050406030204" pitchFamily="18" charset="0"/>
                  </a:rPr>
                  <m:t>min</m:t>
                </m:r>
                <m:r>
                  <a:rPr lang="en-US" sz="3200" b="0" i="0" kern="1200" dirty="0" smtClean="0">
                    <a:latin typeface="Cambria Math" panose="02040503050406030204" pitchFamily="18" charset="0"/>
                  </a:rPr>
                  <m:t>.    </m:t>
                </m:r>
                <m:r>
                  <m:rPr>
                    <m:sty m:val="p"/>
                  </m:rPr>
                  <a:rPr lang="en-US" sz="3200" b="0" i="0" kern="1200" dirty="0" smtClean="0">
                    <a:latin typeface="Cambria Math" panose="02040503050406030204" pitchFamily="18" charset="0"/>
                  </a:rPr>
                  <m:t>Δ</m:t>
                </m:r>
                <m:r>
                  <a:rPr lang="en-US" sz="3200" b="0" i="1" kern="1200" dirty="0" smtClean="0">
                    <a:latin typeface="Cambria Math" panose="02040503050406030204" pitchFamily="18" charset="0"/>
                  </a:rPr>
                  <m:t>𝑥</m:t>
                </m:r>
                <m:r>
                  <a:rPr lang="en-US" sz="3200" b="0" i="1" kern="1200" dirty="0" smtClean="0">
                    <a:latin typeface="Cambria Math" panose="02040503050406030204" pitchFamily="18" charset="0"/>
                  </a:rPr>
                  <m:t>,</m:t>
                </m:r>
                <m:r>
                  <m:rPr>
                    <m:sty m:val="p"/>
                  </m:rPr>
                  <a:rPr lang="en-US" sz="3200" b="0" i="0" kern="1200" dirty="0" smtClean="0">
                    <a:latin typeface="Cambria Math" panose="02040503050406030204" pitchFamily="18" charset="0"/>
                  </a:rPr>
                  <m:t>Δ</m:t>
                </m:r>
                <m:r>
                  <a:rPr lang="en-US" sz="3200" b="0" i="1" kern="1200" dirty="0" smtClean="0">
                    <a:latin typeface="Cambria Math" panose="02040503050406030204" pitchFamily="18" charset="0"/>
                  </a:rPr>
                  <m:t>𝑦</m:t>
                </m:r>
                <m:r>
                  <a:rPr lang="en-US" sz="3200" b="0" i="1" kern="1200" dirty="0" smtClean="0">
                    <a:latin typeface="Cambria Math" panose="02040503050406030204" pitchFamily="18" charset="0"/>
                  </a:rPr>
                  <m:t>=500 </m:t>
                </m:r>
                <m:r>
                  <a:rPr lang="en-US" sz="3200" b="0" i="1" kern="1200" dirty="0" smtClean="0">
                    <a:latin typeface="Cambria Math" panose="02040503050406030204" pitchFamily="18" charset="0"/>
                  </a:rPr>
                  <m:t>𝑚</m:t>
                </m:r>
              </m:oMath>
            </m:oMathPara>
          </a14:m>
          <a:endParaRPr lang="en-US" sz="3200" kern="1200" dirty="0"/>
        </a:p>
      </dsp:txBody>
      <dsp:txXfrm>
        <a:off x="610504" y="4168472"/>
        <a:ext cx="6514015" cy="833607"/>
      </dsp:txXfrm>
    </dsp:sp>
    <dsp:sp modelId="{B2598058-2DD7-1E42-9E6D-7CE670AD40D9}">
      <dsp:nvSpPr>
        <dsp:cNvPr id="0" name=""/>
        <dsp:cNvSpPr/>
      </dsp:nvSpPr>
      <dsp:spPr>
        <a:xfrm>
          <a:off x="89500" y="4064271"/>
          <a:ext cx="1042009" cy="1042009"/>
        </a:xfrm>
        <a:prstGeom prst="ellipse">
          <a:avLst/>
        </a:prstGeom>
        <a:solidFill>
          <a:schemeClr val="lt1">
            <a:hueOff val="0"/>
            <a:satOff val="0"/>
            <a:lumOff val="0"/>
            <a:alphaOff val="0"/>
          </a:schemeClr>
        </a:solidFill>
        <a:ln w="12700" cap="flat" cmpd="sng" algn="ctr">
          <a:solidFill>
            <a:schemeClr val="accent5">
              <a:hueOff val="6010703"/>
              <a:satOff val="-26380"/>
              <a:lumOff val="7843"/>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B51E37-B977-5A49-B376-70A28F3A4337}">
      <dsp:nvSpPr>
        <dsp:cNvPr id="0" name=""/>
        <dsp:cNvSpPr/>
      </dsp:nvSpPr>
      <dsp:spPr>
        <a:xfrm>
          <a:off x="4352210" y="1242728"/>
          <a:ext cx="471771" cy="1764016"/>
        </a:xfrm>
        <a:custGeom>
          <a:avLst/>
          <a:gdLst/>
          <a:ahLst/>
          <a:cxnLst/>
          <a:rect l="0" t="0" r="0" b="0"/>
          <a:pathLst>
            <a:path>
              <a:moveTo>
                <a:pt x="0" y="0"/>
              </a:moveTo>
              <a:lnTo>
                <a:pt x="0" y="1764016"/>
              </a:lnTo>
              <a:lnTo>
                <a:pt x="471771" y="176401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AD46FAF-0A3B-DC43-AC97-D8EEA504B629}">
      <dsp:nvSpPr>
        <dsp:cNvPr id="0" name=""/>
        <dsp:cNvSpPr/>
      </dsp:nvSpPr>
      <dsp:spPr>
        <a:xfrm>
          <a:off x="4352210" y="1242728"/>
          <a:ext cx="471771" cy="1035846"/>
        </a:xfrm>
        <a:custGeom>
          <a:avLst/>
          <a:gdLst/>
          <a:ahLst/>
          <a:cxnLst/>
          <a:rect l="0" t="0" r="0" b="0"/>
          <a:pathLst>
            <a:path>
              <a:moveTo>
                <a:pt x="0" y="0"/>
              </a:moveTo>
              <a:lnTo>
                <a:pt x="0" y="1035846"/>
              </a:lnTo>
              <a:lnTo>
                <a:pt x="471771" y="103584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6BF4B8-7856-024B-8D78-2CA0163A36BE}">
      <dsp:nvSpPr>
        <dsp:cNvPr id="0" name=""/>
        <dsp:cNvSpPr/>
      </dsp:nvSpPr>
      <dsp:spPr>
        <a:xfrm>
          <a:off x="4352210" y="1242728"/>
          <a:ext cx="471771" cy="307677"/>
        </a:xfrm>
        <a:custGeom>
          <a:avLst/>
          <a:gdLst/>
          <a:ahLst/>
          <a:cxnLst/>
          <a:rect l="0" t="0" r="0" b="0"/>
          <a:pathLst>
            <a:path>
              <a:moveTo>
                <a:pt x="0" y="0"/>
              </a:moveTo>
              <a:lnTo>
                <a:pt x="0" y="307677"/>
              </a:lnTo>
              <a:lnTo>
                <a:pt x="471771" y="3076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1186327-1C22-9643-8FFB-484DAAD28CC3}">
      <dsp:nvSpPr>
        <dsp:cNvPr id="0" name=""/>
        <dsp:cNvSpPr/>
      </dsp:nvSpPr>
      <dsp:spPr>
        <a:xfrm>
          <a:off x="2490763" y="514558"/>
          <a:ext cx="1861447" cy="215374"/>
        </a:xfrm>
        <a:custGeom>
          <a:avLst/>
          <a:gdLst/>
          <a:ahLst/>
          <a:cxnLst/>
          <a:rect l="0" t="0" r="0" b="0"/>
          <a:pathLst>
            <a:path>
              <a:moveTo>
                <a:pt x="0" y="0"/>
              </a:moveTo>
              <a:lnTo>
                <a:pt x="0" y="107687"/>
              </a:lnTo>
              <a:lnTo>
                <a:pt x="1861447" y="107687"/>
              </a:lnTo>
              <a:lnTo>
                <a:pt x="1861447" y="21537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82FB7E5-F1FB-2242-8E6F-8A402523BBF3}">
      <dsp:nvSpPr>
        <dsp:cNvPr id="0" name=""/>
        <dsp:cNvSpPr/>
      </dsp:nvSpPr>
      <dsp:spPr>
        <a:xfrm>
          <a:off x="3111245" y="1242728"/>
          <a:ext cx="471771" cy="1764016"/>
        </a:xfrm>
        <a:custGeom>
          <a:avLst/>
          <a:gdLst/>
          <a:ahLst/>
          <a:cxnLst/>
          <a:rect l="0" t="0" r="0" b="0"/>
          <a:pathLst>
            <a:path>
              <a:moveTo>
                <a:pt x="0" y="0"/>
              </a:moveTo>
              <a:lnTo>
                <a:pt x="0" y="1764016"/>
              </a:lnTo>
              <a:lnTo>
                <a:pt x="471771" y="176401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186F704-DFDF-F846-9F8F-4D623886B08E}">
      <dsp:nvSpPr>
        <dsp:cNvPr id="0" name=""/>
        <dsp:cNvSpPr/>
      </dsp:nvSpPr>
      <dsp:spPr>
        <a:xfrm>
          <a:off x="3111245" y="1242728"/>
          <a:ext cx="471771" cy="1035846"/>
        </a:xfrm>
        <a:custGeom>
          <a:avLst/>
          <a:gdLst/>
          <a:ahLst/>
          <a:cxnLst/>
          <a:rect l="0" t="0" r="0" b="0"/>
          <a:pathLst>
            <a:path>
              <a:moveTo>
                <a:pt x="0" y="0"/>
              </a:moveTo>
              <a:lnTo>
                <a:pt x="0" y="1035846"/>
              </a:lnTo>
              <a:lnTo>
                <a:pt x="471771" y="103584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8DDB0C0-268F-EB41-8E89-2F8D389A5BC6}">
      <dsp:nvSpPr>
        <dsp:cNvPr id="0" name=""/>
        <dsp:cNvSpPr/>
      </dsp:nvSpPr>
      <dsp:spPr>
        <a:xfrm>
          <a:off x="3111245" y="1242728"/>
          <a:ext cx="471771" cy="307677"/>
        </a:xfrm>
        <a:custGeom>
          <a:avLst/>
          <a:gdLst/>
          <a:ahLst/>
          <a:cxnLst/>
          <a:rect l="0" t="0" r="0" b="0"/>
          <a:pathLst>
            <a:path>
              <a:moveTo>
                <a:pt x="0" y="0"/>
              </a:moveTo>
              <a:lnTo>
                <a:pt x="0" y="307677"/>
              </a:lnTo>
              <a:lnTo>
                <a:pt x="471771" y="3076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AAD1A33-D5A2-E646-A73A-FC203F35EE46}">
      <dsp:nvSpPr>
        <dsp:cNvPr id="0" name=""/>
        <dsp:cNvSpPr/>
      </dsp:nvSpPr>
      <dsp:spPr>
        <a:xfrm>
          <a:off x="2490763" y="514558"/>
          <a:ext cx="620482" cy="215374"/>
        </a:xfrm>
        <a:custGeom>
          <a:avLst/>
          <a:gdLst/>
          <a:ahLst/>
          <a:cxnLst/>
          <a:rect l="0" t="0" r="0" b="0"/>
          <a:pathLst>
            <a:path>
              <a:moveTo>
                <a:pt x="0" y="0"/>
              </a:moveTo>
              <a:lnTo>
                <a:pt x="0" y="107687"/>
              </a:lnTo>
              <a:lnTo>
                <a:pt x="620482" y="107687"/>
              </a:lnTo>
              <a:lnTo>
                <a:pt x="620482" y="21537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357F649-D197-9347-9E99-BCCD938891DA}">
      <dsp:nvSpPr>
        <dsp:cNvPr id="0" name=""/>
        <dsp:cNvSpPr/>
      </dsp:nvSpPr>
      <dsp:spPr>
        <a:xfrm>
          <a:off x="1870281" y="1242728"/>
          <a:ext cx="471771" cy="1764016"/>
        </a:xfrm>
        <a:custGeom>
          <a:avLst/>
          <a:gdLst/>
          <a:ahLst/>
          <a:cxnLst/>
          <a:rect l="0" t="0" r="0" b="0"/>
          <a:pathLst>
            <a:path>
              <a:moveTo>
                <a:pt x="0" y="0"/>
              </a:moveTo>
              <a:lnTo>
                <a:pt x="0" y="1764016"/>
              </a:lnTo>
              <a:lnTo>
                <a:pt x="471771" y="176401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B0D22ED-5FCC-A34C-A785-1018A69E49D7}">
      <dsp:nvSpPr>
        <dsp:cNvPr id="0" name=""/>
        <dsp:cNvSpPr/>
      </dsp:nvSpPr>
      <dsp:spPr>
        <a:xfrm>
          <a:off x="1870281" y="1242728"/>
          <a:ext cx="471771" cy="1035846"/>
        </a:xfrm>
        <a:custGeom>
          <a:avLst/>
          <a:gdLst/>
          <a:ahLst/>
          <a:cxnLst/>
          <a:rect l="0" t="0" r="0" b="0"/>
          <a:pathLst>
            <a:path>
              <a:moveTo>
                <a:pt x="0" y="0"/>
              </a:moveTo>
              <a:lnTo>
                <a:pt x="0" y="1035846"/>
              </a:lnTo>
              <a:lnTo>
                <a:pt x="471771" y="103584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722B4E2-C100-CA48-9804-720DBD56301F}">
      <dsp:nvSpPr>
        <dsp:cNvPr id="0" name=""/>
        <dsp:cNvSpPr/>
      </dsp:nvSpPr>
      <dsp:spPr>
        <a:xfrm>
          <a:off x="1870281" y="1242728"/>
          <a:ext cx="471771" cy="307677"/>
        </a:xfrm>
        <a:custGeom>
          <a:avLst/>
          <a:gdLst/>
          <a:ahLst/>
          <a:cxnLst/>
          <a:rect l="0" t="0" r="0" b="0"/>
          <a:pathLst>
            <a:path>
              <a:moveTo>
                <a:pt x="0" y="0"/>
              </a:moveTo>
              <a:lnTo>
                <a:pt x="0" y="307677"/>
              </a:lnTo>
              <a:lnTo>
                <a:pt x="471771" y="3076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9AAD573-0BD0-6D4B-9007-1F38727F377D}">
      <dsp:nvSpPr>
        <dsp:cNvPr id="0" name=""/>
        <dsp:cNvSpPr/>
      </dsp:nvSpPr>
      <dsp:spPr>
        <a:xfrm>
          <a:off x="1870281" y="514558"/>
          <a:ext cx="620482" cy="215374"/>
        </a:xfrm>
        <a:custGeom>
          <a:avLst/>
          <a:gdLst/>
          <a:ahLst/>
          <a:cxnLst/>
          <a:rect l="0" t="0" r="0" b="0"/>
          <a:pathLst>
            <a:path>
              <a:moveTo>
                <a:pt x="620482" y="0"/>
              </a:moveTo>
              <a:lnTo>
                <a:pt x="620482" y="107687"/>
              </a:lnTo>
              <a:lnTo>
                <a:pt x="0" y="107687"/>
              </a:lnTo>
              <a:lnTo>
                <a:pt x="0" y="21537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7F6D629-6DAA-9F4D-B585-B0C49993808E}">
      <dsp:nvSpPr>
        <dsp:cNvPr id="0" name=""/>
        <dsp:cNvSpPr/>
      </dsp:nvSpPr>
      <dsp:spPr>
        <a:xfrm>
          <a:off x="629316" y="1242728"/>
          <a:ext cx="471771" cy="1764016"/>
        </a:xfrm>
        <a:custGeom>
          <a:avLst/>
          <a:gdLst/>
          <a:ahLst/>
          <a:cxnLst/>
          <a:rect l="0" t="0" r="0" b="0"/>
          <a:pathLst>
            <a:path>
              <a:moveTo>
                <a:pt x="0" y="0"/>
              </a:moveTo>
              <a:lnTo>
                <a:pt x="0" y="1764016"/>
              </a:lnTo>
              <a:lnTo>
                <a:pt x="471771" y="176401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945A830-B24B-9441-B15D-23CA3BD2F9AA}">
      <dsp:nvSpPr>
        <dsp:cNvPr id="0" name=""/>
        <dsp:cNvSpPr/>
      </dsp:nvSpPr>
      <dsp:spPr>
        <a:xfrm>
          <a:off x="629316" y="1242728"/>
          <a:ext cx="471771" cy="1035846"/>
        </a:xfrm>
        <a:custGeom>
          <a:avLst/>
          <a:gdLst/>
          <a:ahLst/>
          <a:cxnLst/>
          <a:rect l="0" t="0" r="0" b="0"/>
          <a:pathLst>
            <a:path>
              <a:moveTo>
                <a:pt x="0" y="0"/>
              </a:moveTo>
              <a:lnTo>
                <a:pt x="0" y="1035846"/>
              </a:lnTo>
              <a:lnTo>
                <a:pt x="471771" y="103584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4241DB5-5BCB-474F-A747-992E522143AA}">
      <dsp:nvSpPr>
        <dsp:cNvPr id="0" name=""/>
        <dsp:cNvSpPr/>
      </dsp:nvSpPr>
      <dsp:spPr>
        <a:xfrm>
          <a:off x="629316" y="1242728"/>
          <a:ext cx="471771" cy="307677"/>
        </a:xfrm>
        <a:custGeom>
          <a:avLst/>
          <a:gdLst/>
          <a:ahLst/>
          <a:cxnLst/>
          <a:rect l="0" t="0" r="0" b="0"/>
          <a:pathLst>
            <a:path>
              <a:moveTo>
                <a:pt x="0" y="0"/>
              </a:moveTo>
              <a:lnTo>
                <a:pt x="0" y="307677"/>
              </a:lnTo>
              <a:lnTo>
                <a:pt x="471771" y="3076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6401A8-3430-2E46-8816-2F972D88BDE2}">
      <dsp:nvSpPr>
        <dsp:cNvPr id="0" name=""/>
        <dsp:cNvSpPr/>
      </dsp:nvSpPr>
      <dsp:spPr>
        <a:xfrm>
          <a:off x="629316" y="514558"/>
          <a:ext cx="1861447" cy="215374"/>
        </a:xfrm>
        <a:custGeom>
          <a:avLst/>
          <a:gdLst/>
          <a:ahLst/>
          <a:cxnLst/>
          <a:rect l="0" t="0" r="0" b="0"/>
          <a:pathLst>
            <a:path>
              <a:moveTo>
                <a:pt x="1861447" y="0"/>
              </a:moveTo>
              <a:lnTo>
                <a:pt x="1861447" y="107687"/>
              </a:lnTo>
              <a:lnTo>
                <a:pt x="0" y="107687"/>
              </a:lnTo>
              <a:lnTo>
                <a:pt x="0" y="21537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A6D4E63-5166-EE47-ADC1-61679161512F}">
      <dsp:nvSpPr>
        <dsp:cNvPr id="0" name=""/>
        <dsp:cNvSpPr/>
      </dsp:nvSpPr>
      <dsp:spPr>
        <a:xfrm>
          <a:off x="2234365" y="1763"/>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AE3CCAB-BB1E-F44B-B5E2-B158A0B065C6}">
      <dsp:nvSpPr>
        <dsp:cNvPr id="0" name=""/>
        <dsp:cNvSpPr/>
      </dsp:nvSpPr>
      <dsp:spPr>
        <a:xfrm>
          <a:off x="2234365" y="1763"/>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AF7CFB5-7992-0D4A-98C7-C4204621FEFE}">
      <dsp:nvSpPr>
        <dsp:cNvPr id="0" name=""/>
        <dsp:cNvSpPr/>
      </dsp:nvSpPr>
      <dsp:spPr>
        <a:xfrm>
          <a:off x="1977968" y="94066"/>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r>
            <a:rPr lang="en-US" sz="1500" kern="1200" dirty="0"/>
            <a:t>S1</a:t>
          </a:r>
        </a:p>
      </dsp:txBody>
      <dsp:txXfrm>
        <a:off x="1977968" y="94066"/>
        <a:ext cx="1025590" cy="328189"/>
      </dsp:txXfrm>
    </dsp:sp>
    <dsp:sp modelId="{FB0CC392-A3EC-4F42-8B70-E7A4DB27882E}">
      <dsp:nvSpPr>
        <dsp:cNvPr id="0" name=""/>
        <dsp:cNvSpPr/>
      </dsp:nvSpPr>
      <dsp:spPr>
        <a:xfrm>
          <a:off x="372918" y="729932"/>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4A61463-52FF-6246-B3A4-2124741BB74B}">
      <dsp:nvSpPr>
        <dsp:cNvPr id="0" name=""/>
        <dsp:cNvSpPr/>
      </dsp:nvSpPr>
      <dsp:spPr>
        <a:xfrm>
          <a:off x="372918" y="729932"/>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82CF74B-C651-9546-B8EF-2E9306932A79}">
      <dsp:nvSpPr>
        <dsp:cNvPr id="0" name=""/>
        <dsp:cNvSpPr/>
      </dsp:nvSpPr>
      <dsp:spPr>
        <a:xfrm>
          <a:off x="116520" y="822236"/>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1,1</m:t>
                    </m:r>
                  </m:sub>
                </m:sSub>
              </m:oMath>
            </m:oMathPara>
          </a14:m>
          <a:endParaRPr lang="en-US" sz="1500" kern="1200" dirty="0"/>
        </a:p>
      </dsp:txBody>
      <dsp:txXfrm>
        <a:off x="116520" y="822236"/>
        <a:ext cx="1025590" cy="328189"/>
      </dsp:txXfrm>
    </dsp:sp>
    <dsp:sp modelId="{E1B1A4A9-655B-C84D-AB72-EC5253E94C4F}">
      <dsp:nvSpPr>
        <dsp:cNvPr id="0" name=""/>
        <dsp:cNvSpPr/>
      </dsp:nvSpPr>
      <dsp:spPr>
        <a:xfrm>
          <a:off x="1039552" y="1458102"/>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FEA9D4B-456A-7C48-A230-ADB4B044523D}">
      <dsp:nvSpPr>
        <dsp:cNvPr id="0" name=""/>
        <dsp:cNvSpPr/>
      </dsp:nvSpPr>
      <dsp:spPr>
        <a:xfrm>
          <a:off x="1039552" y="1458102"/>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27B7FE6-82EE-0E4F-862C-BC8EB34193B9}">
      <dsp:nvSpPr>
        <dsp:cNvPr id="0" name=""/>
        <dsp:cNvSpPr/>
      </dsp:nvSpPr>
      <dsp:spPr>
        <a:xfrm>
          <a:off x="783154" y="1550405"/>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1,1,1</m:t>
                    </m:r>
                  </m:sub>
                </m:sSub>
              </m:oMath>
            </m:oMathPara>
          </a14:m>
          <a:endParaRPr lang="en-US" sz="1500" kern="1200" dirty="0"/>
        </a:p>
      </dsp:txBody>
      <dsp:txXfrm>
        <a:off x="783154" y="1550405"/>
        <a:ext cx="1025590" cy="328189"/>
      </dsp:txXfrm>
    </dsp:sp>
    <dsp:sp modelId="{79A4445B-7E08-B84B-9DA6-DAA100CA8D10}">
      <dsp:nvSpPr>
        <dsp:cNvPr id="0" name=""/>
        <dsp:cNvSpPr/>
      </dsp:nvSpPr>
      <dsp:spPr>
        <a:xfrm>
          <a:off x="1039552" y="2186271"/>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9C06B4B-A3F4-5045-BDDF-04E047F04298}">
      <dsp:nvSpPr>
        <dsp:cNvPr id="0" name=""/>
        <dsp:cNvSpPr/>
      </dsp:nvSpPr>
      <dsp:spPr>
        <a:xfrm>
          <a:off x="1039552" y="2186271"/>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9994A2F-0D27-EF46-9C92-B8017015DF71}">
      <dsp:nvSpPr>
        <dsp:cNvPr id="0" name=""/>
        <dsp:cNvSpPr/>
      </dsp:nvSpPr>
      <dsp:spPr>
        <a:xfrm>
          <a:off x="783154" y="2278574"/>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1,1,2</m:t>
                    </m:r>
                  </m:sub>
                </m:sSub>
              </m:oMath>
            </m:oMathPara>
          </a14:m>
          <a:endParaRPr lang="en-US" sz="1500" kern="1200" dirty="0"/>
        </a:p>
      </dsp:txBody>
      <dsp:txXfrm>
        <a:off x="783154" y="2278574"/>
        <a:ext cx="1025590" cy="328189"/>
      </dsp:txXfrm>
    </dsp:sp>
    <dsp:sp modelId="{93C4C536-8597-2846-92C3-AC434A7EF330}">
      <dsp:nvSpPr>
        <dsp:cNvPr id="0" name=""/>
        <dsp:cNvSpPr/>
      </dsp:nvSpPr>
      <dsp:spPr>
        <a:xfrm>
          <a:off x="1039552" y="2914441"/>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D0E7A93-56F0-AB41-B150-FA4A9898BEA8}">
      <dsp:nvSpPr>
        <dsp:cNvPr id="0" name=""/>
        <dsp:cNvSpPr/>
      </dsp:nvSpPr>
      <dsp:spPr>
        <a:xfrm>
          <a:off x="1039552" y="2914441"/>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1D21B6C-6737-8047-A18F-7A88DAC0F607}">
      <dsp:nvSpPr>
        <dsp:cNvPr id="0" name=""/>
        <dsp:cNvSpPr/>
      </dsp:nvSpPr>
      <dsp:spPr>
        <a:xfrm>
          <a:off x="783154" y="3006744"/>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1,1,</m:t>
                    </m:r>
                    <m:r>
                      <a:rPr lang="en-US" sz="1500" b="0" i="1" kern="1200" smtClean="0">
                        <a:latin typeface="Cambria Math" panose="02040503050406030204" pitchFamily="18" charset="0"/>
                      </a:rPr>
                      <m:t>𝑘</m:t>
                    </m:r>
                  </m:sub>
                </m:sSub>
              </m:oMath>
            </m:oMathPara>
          </a14:m>
          <a:endParaRPr lang="en-US" sz="1500" kern="1200" dirty="0"/>
        </a:p>
      </dsp:txBody>
      <dsp:txXfrm>
        <a:off x="783154" y="3006744"/>
        <a:ext cx="1025590" cy="328189"/>
      </dsp:txXfrm>
    </dsp:sp>
    <dsp:sp modelId="{81BE216D-F568-9144-BADF-6A2FC4BEE341}">
      <dsp:nvSpPr>
        <dsp:cNvPr id="0" name=""/>
        <dsp:cNvSpPr/>
      </dsp:nvSpPr>
      <dsp:spPr>
        <a:xfrm>
          <a:off x="1613883" y="729932"/>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4B972D0-0D35-2F40-AFF7-A0C9AC943B2E}">
      <dsp:nvSpPr>
        <dsp:cNvPr id="0" name=""/>
        <dsp:cNvSpPr/>
      </dsp:nvSpPr>
      <dsp:spPr>
        <a:xfrm>
          <a:off x="1613883" y="729932"/>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B952165-6CE2-9C40-9C2D-8CE850AB12FD}">
      <dsp:nvSpPr>
        <dsp:cNvPr id="0" name=""/>
        <dsp:cNvSpPr/>
      </dsp:nvSpPr>
      <dsp:spPr>
        <a:xfrm>
          <a:off x="1357485" y="822236"/>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1,2</m:t>
                    </m:r>
                  </m:sub>
                </m:sSub>
              </m:oMath>
            </m:oMathPara>
          </a14:m>
          <a:endParaRPr lang="en-US" sz="1500" kern="1200" dirty="0"/>
        </a:p>
      </dsp:txBody>
      <dsp:txXfrm>
        <a:off x="1357485" y="822236"/>
        <a:ext cx="1025590" cy="328189"/>
      </dsp:txXfrm>
    </dsp:sp>
    <dsp:sp modelId="{B7A01F56-6966-A947-B50E-B11484B23B24}">
      <dsp:nvSpPr>
        <dsp:cNvPr id="0" name=""/>
        <dsp:cNvSpPr/>
      </dsp:nvSpPr>
      <dsp:spPr>
        <a:xfrm>
          <a:off x="2280517" y="1458102"/>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7995714-B988-6944-9F1E-AB821796BF8B}">
      <dsp:nvSpPr>
        <dsp:cNvPr id="0" name=""/>
        <dsp:cNvSpPr/>
      </dsp:nvSpPr>
      <dsp:spPr>
        <a:xfrm>
          <a:off x="2280517" y="1458102"/>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256D6FB-6550-5B49-B919-39752346ACE2}">
      <dsp:nvSpPr>
        <dsp:cNvPr id="0" name=""/>
        <dsp:cNvSpPr/>
      </dsp:nvSpPr>
      <dsp:spPr>
        <a:xfrm>
          <a:off x="2024119" y="1550405"/>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1,2,1</m:t>
                    </m:r>
                  </m:sub>
                </m:sSub>
              </m:oMath>
            </m:oMathPara>
          </a14:m>
          <a:endParaRPr lang="en-US" sz="1500" kern="1200" dirty="0"/>
        </a:p>
      </dsp:txBody>
      <dsp:txXfrm>
        <a:off x="2024119" y="1550405"/>
        <a:ext cx="1025590" cy="328189"/>
      </dsp:txXfrm>
    </dsp:sp>
    <dsp:sp modelId="{AD2F1A4C-08D4-324C-9651-E5671F14776D}">
      <dsp:nvSpPr>
        <dsp:cNvPr id="0" name=""/>
        <dsp:cNvSpPr/>
      </dsp:nvSpPr>
      <dsp:spPr>
        <a:xfrm>
          <a:off x="2280517" y="2186271"/>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2062952-0A29-BE46-9FDD-B5126459D735}">
      <dsp:nvSpPr>
        <dsp:cNvPr id="0" name=""/>
        <dsp:cNvSpPr/>
      </dsp:nvSpPr>
      <dsp:spPr>
        <a:xfrm>
          <a:off x="2280517" y="2186271"/>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3A55D6F-A8E9-E749-AA4C-57633A760073}">
      <dsp:nvSpPr>
        <dsp:cNvPr id="0" name=""/>
        <dsp:cNvSpPr/>
      </dsp:nvSpPr>
      <dsp:spPr>
        <a:xfrm>
          <a:off x="2024119" y="2278574"/>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1,2,2</m:t>
                    </m:r>
                  </m:sub>
                </m:sSub>
              </m:oMath>
            </m:oMathPara>
          </a14:m>
          <a:endParaRPr lang="en-US" sz="1500" kern="1200" dirty="0"/>
        </a:p>
      </dsp:txBody>
      <dsp:txXfrm>
        <a:off x="2024119" y="2278574"/>
        <a:ext cx="1025590" cy="328189"/>
      </dsp:txXfrm>
    </dsp:sp>
    <dsp:sp modelId="{84B4340F-1A39-E94C-8E54-014989522698}">
      <dsp:nvSpPr>
        <dsp:cNvPr id="0" name=""/>
        <dsp:cNvSpPr/>
      </dsp:nvSpPr>
      <dsp:spPr>
        <a:xfrm>
          <a:off x="2280517" y="2914441"/>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E1627EC-A712-6C4E-BCEE-FF903D2AD35D}">
      <dsp:nvSpPr>
        <dsp:cNvPr id="0" name=""/>
        <dsp:cNvSpPr/>
      </dsp:nvSpPr>
      <dsp:spPr>
        <a:xfrm>
          <a:off x="2280517" y="2914441"/>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8A964EA-7944-274F-93BB-22C36ACF394E}">
      <dsp:nvSpPr>
        <dsp:cNvPr id="0" name=""/>
        <dsp:cNvSpPr/>
      </dsp:nvSpPr>
      <dsp:spPr>
        <a:xfrm>
          <a:off x="2024119" y="3006744"/>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1,2,</m:t>
                    </m:r>
                    <m:r>
                      <a:rPr lang="en-US" sz="1500" b="0" i="1" kern="1200" smtClean="0">
                        <a:latin typeface="Cambria Math" panose="02040503050406030204" pitchFamily="18" charset="0"/>
                      </a:rPr>
                      <m:t>𝑘</m:t>
                    </m:r>
                  </m:sub>
                </m:sSub>
              </m:oMath>
            </m:oMathPara>
          </a14:m>
          <a:endParaRPr lang="en-US" sz="1500" kern="1200" dirty="0"/>
        </a:p>
      </dsp:txBody>
      <dsp:txXfrm>
        <a:off x="2024119" y="3006744"/>
        <a:ext cx="1025590" cy="328189"/>
      </dsp:txXfrm>
    </dsp:sp>
    <dsp:sp modelId="{ED8E01A4-BD83-5344-A05E-BFCCB5945521}">
      <dsp:nvSpPr>
        <dsp:cNvPr id="0" name=""/>
        <dsp:cNvSpPr/>
      </dsp:nvSpPr>
      <dsp:spPr>
        <a:xfrm>
          <a:off x="2854848" y="729932"/>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93074F3-5AB7-F54A-BE19-5C631E7656DD}">
      <dsp:nvSpPr>
        <dsp:cNvPr id="0" name=""/>
        <dsp:cNvSpPr/>
      </dsp:nvSpPr>
      <dsp:spPr>
        <a:xfrm>
          <a:off x="2854848" y="729932"/>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DBBA451-783F-344F-A62A-4A63ACC7EFF5}">
      <dsp:nvSpPr>
        <dsp:cNvPr id="0" name=""/>
        <dsp:cNvSpPr/>
      </dsp:nvSpPr>
      <dsp:spPr>
        <a:xfrm>
          <a:off x="2598450" y="822236"/>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1,3</m:t>
                    </m:r>
                  </m:sub>
                </m:sSub>
              </m:oMath>
            </m:oMathPara>
          </a14:m>
          <a:endParaRPr lang="en-US" sz="1500" kern="1200" dirty="0"/>
        </a:p>
      </dsp:txBody>
      <dsp:txXfrm>
        <a:off x="2598450" y="822236"/>
        <a:ext cx="1025590" cy="328189"/>
      </dsp:txXfrm>
    </dsp:sp>
    <dsp:sp modelId="{22EE14AD-8A6C-0047-BE4C-021BC6C56F4A}">
      <dsp:nvSpPr>
        <dsp:cNvPr id="0" name=""/>
        <dsp:cNvSpPr/>
      </dsp:nvSpPr>
      <dsp:spPr>
        <a:xfrm>
          <a:off x="3521482" y="1458102"/>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ABDD2C3-A3FF-C643-A194-CED02768F4E5}">
      <dsp:nvSpPr>
        <dsp:cNvPr id="0" name=""/>
        <dsp:cNvSpPr/>
      </dsp:nvSpPr>
      <dsp:spPr>
        <a:xfrm>
          <a:off x="3521482" y="1458102"/>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00137FA-C3DE-0849-A23F-500511C6E2DF}">
      <dsp:nvSpPr>
        <dsp:cNvPr id="0" name=""/>
        <dsp:cNvSpPr/>
      </dsp:nvSpPr>
      <dsp:spPr>
        <a:xfrm>
          <a:off x="3265084" y="1550405"/>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1,3,1</m:t>
                    </m:r>
                  </m:sub>
                </m:sSub>
              </m:oMath>
            </m:oMathPara>
          </a14:m>
          <a:endParaRPr lang="en-US" sz="1500" kern="1200" dirty="0"/>
        </a:p>
      </dsp:txBody>
      <dsp:txXfrm>
        <a:off x="3265084" y="1550405"/>
        <a:ext cx="1025590" cy="328189"/>
      </dsp:txXfrm>
    </dsp:sp>
    <dsp:sp modelId="{89C75BDB-4FFB-0C4E-9EA2-E0BEFC9E4B4C}">
      <dsp:nvSpPr>
        <dsp:cNvPr id="0" name=""/>
        <dsp:cNvSpPr/>
      </dsp:nvSpPr>
      <dsp:spPr>
        <a:xfrm>
          <a:off x="3521482" y="2186271"/>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F846C82-E308-4B44-91BA-ED57E15766E6}">
      <dsp:nvSpPr>
        <dsp:cNvPr id="0" name=""/>
        <dsp:cNvSpPr/>
      </dsp:nvSpPr>
      <dsp:spPr>
        <a:xfrm>
          <a:off x="3521482" y="2186271"/>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04F79CD-B7F0-AD47-BA6E-CF58A07537F3}">
      <dsp:nvSpPr>
        <dsp:cNvPr id="0" name=""/>
        <dsp:cNvSpPr/>
      </dsp:nvSpPr>
      <dsp:spPr>
        <a:xfrm>
          <a:off x="3265084" y="2278574"/>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1,3,2</m:t>
                    </m:r>
                  </m:sub>
                </m:sSub>
              </m:oMath>
            </m:oMathPara>
          </a14:m>
          <a:endParaRPr lang="en-US" sz="1500" kern="1200" dirty="0"/>
        </a:p>
      </dsp:txBody>
      <dsp:txXfrm>
        <a:off x="3265084" y="2278574"/>
        <a:ext cx="1025590" cy="328189"/>
      </dsp:txXfrm>
    </dsp:sp>
    <dsp:sp modelId="{9A6CEA2D-8316-CF4F-BBE8-0E2AEB242323}">
      <dsp:nvSpPr>
        <dsp:cNvPr id="0" name=""/>
        <dsp:cNvSpPr/>
      </dsp:nvSpPr>
      <dsp:spPr>
        <a:xfrm>
          <a:off x="3521482" y="2914441"/>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9C6ABF8-C882-BF45-9674-315228D20F21}">
      <dsp:nvSpPr>
        <dsp:cNvPr id="0" name=""/>
        <dsp:cNvSpPr/>
      </dsp:nvSpPr>
      <dsp:spPr>
        <a:xfrm>
          <a:off x="3521482" y="2914441"/>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ED61338-E47D-1F45-960E-E25F61DAB925}">
      <dsp:nvSpPr>
        <dsp:cNvPr id="0" name=""/>
        <dsp:cNvSpPr/>
      </dsp:nvSpPr>
      <dsp:spPr>
        <a:xfrm>
          <a:off x="3265084" y="3006744"/>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1,3,</m:t>
                    </m:r>
                    <m:r>
                      <a:rPr lang="en-US" sz="1500" b="0" i="1" kern="1200" smtClean="0">
                        <a:latin typeface="Cambria Math" panose="02040503050406030204" pitchFamily="18" charset="0"/>
                      </a:rPr>
                      <m:t>𝑘</m:t>
                    </m:r>
                  </m:sub>
                </m:sSub>
              </m:oMath>
            </m:oMathPara>
          </a14:m>
          <a:endParaRPr lang="en-US" sz="1500" kern="1200" dirty="0"/>
        </a:p>
      </dsp:txBody>
      <dsp:txXfrm>
        <a:off x="3265084" y="3006744"/>
        <a:ext cx="1025590" cy="328189"/>
      </dsp:txXfrm>
    </dsp:sp>
    <dsp:sp modelId="{519FCB21-517B-1E4B-A92D-6B3D73B4D67F}">
      <dsp:nvSpPr>
        <dsp:cNvPr id="0" name=""/>
        <dsp:cNvSpPr/>
      </dsp:nvSpPr>
      <dsp:spPr>
        <a:xfrm>
          <a:off x="4095813" y="729932"/>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9FDEEB0-2A73-7F45-9B23-18D5DB122032}">
      <dsp:nvSpPr>
        <dsp:cNvPr id="0" name=""/>
        <dsp:cNvSpPr/>
      </dsp:nvSpPr>
      <dsp:spPr>
        <a:xfrm>
          <a:off x="4095813" y="729932"/>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413E0EF-BC72-7E46-B775-F772747BE53C}">
      <dsp:nvSpPr>
        <dsp:cNvPr id="0" name=""/>
        <dsp:cNvSpPr/>
      </dsp:nvSpPr>
      <dsp:spPr>
        <a:xfrm>
          <a:off x="3839415" y="822236"/>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𝑆</m:t>
                    </m:r>
                  </m:e>
                  <m:sub>
                    <m:r>
                      <a:rPr lang="en-US" sz="1500" b="0" i="1" kern="1200" smtClean="0">
                        <a:latin typeface="Cambria Math" panose="02040503050406030204" pitchFamily="18" charset="0"/>
                      </a:rPr>
                      <m:t>1,</m:t>
                    </m:r>
                    <m:r>
                      <a:rPr lang="en-US" sz="1500" b="0" i="1" kern="1200" smtClean="0">
                        <a:latin typeface="Cambria Math" panose="02040503050406030204" pitchFamily="18" charset="0"/>
                      </a:rPr>
                      <m:t>𝑘</m:t>
                    </m:r>
                  </m:sub>
                </m:sSub>
              </m:oMath>
            </m:oMathPara>
          </a14:m>
          <a:endParaRPr lang="en-US" sz="1500" kern="1200" dirty="0"/>
        </a:p>
      </dsp:txBody>
      <dsp:txXfrm>
        <a:off x="3839415" y="822236"/>
        <a:ext cx="1025590" cy="328189"/>
      </dsp:txXfrm>
    </dsp:sp>
    <dsp:sp modelId="{13AAC596-9EE4-AC45-BC9B-E9809D623BC8}">
      <dsp:nvSpPr>
        <dsp:cNvPr id="0" name=""/>
        <dsp:cNvSpPr/>
      </dsp:nvSpPr>
      <dsp:spPr>
        <a:xfrm>
          <a:off x="4762447" y="1458102"/>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4CF90AE-C876-AD48-889C-25CE623AEC2F}">
      <dsp:nvSpPr>
        <dsp:cNvPr id="0" name=""/>
        <dsp:cNvSpPr/>
      </dsp:nvSpPr>
      <dsp:spPr>
        <a:xfrm>
          <a:off x="4762447" y="1458102"/>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9A026C3-5877-FD40-8879-87C180D4B9CC}">
      <dsp:nvSpPr>
        <dsp:cNvPr id="0" name=""/>
        <dsp:cNvSpPr/>
      </dsp:nvSpPr>
      <dsp:spPr>
        <a:xfrm>
          <a:off x="4506049" y="1550405"/>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m:t>
                    </m:r>
                    <m:r>
                      <a:rPr lang="en-US" sz="1500" b="0" i="1" kern="1200" smtClean="0">
                        <a:latin typeface="Cambria Math" panose="02040503050406030204" pitchFamily="18" charset="0"/>
                      </a:rPr>
                      <m:t>𝑘</m:t>
                    </m:r>
                    <m:r>
                      <a:rPr lang="en-US" sz="1500" b="0" i="1" kern="1200" smtClean="0">
                        <a:latin typeface="Cambria Math" panose="02040503050406030204" pitchFamily="18" charset="0"/>
                      </a:rPr>
                      <m:t>,1</m:t>
                    </m:r>
                  </m:sub>
                </m:sSub>
              </m:oMath>
            </m:oMathPara>
          </a14:m>
          <a:endParaRPr lang="en-US" sz="1500" kern="1200" dirty="0"/>
        </a:p>
      </dsp:txBody>
      <dsp:txXfrm>
        <a:off x="4506049" y="1550405"/>
        <a:ext cx="1025590" cy="328189"/>
      </dsp:txXfrm>
    </dsp:sp>
    <dsp:sp modelId="{B9E1780D-D392-7A4C-8BEB-0347788ADAAF}">
      <dsp:nvSpPr>
        <dsp:cNvPr id="0" name=""/>
        <dsp:cNvSpPr/>
      </dsp:nvSpPr>
      <dsp:spPr>
        <a:xfrm>
          <a:off x="4762447" y="2186271"/>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2C70D39-AAC8-A642-894D-30EF79498831}">
      <dsp:nvSpPr>
        <dsp:cNvPr id="0" name=""/>
        <dsp:cNvSpPr/>
      </dsp:nvSpPr>
      <dsp:spPr>
        <a:xfrm>
          <a:off x="4762447" y="2186271"/>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57B3AB2-BF1C-DD48-8DE9-E3E8EA5FCF43}">
      <dsp:nvSpPr>
        <dsp:cNvPr id="0" name=""/>
        <dsp:cNvSpPr/>
      </dsp:nvSpPr>
      <dsp:spPr>
        <a:xfrm>
          <a:off x="4506049" y="2278574"/>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m:t>
                    </m:r>
                    <m:r>
                      <a:rPr lang="en-US" sz="1500" b="0" i="1" kern="1200" smtClean="0">
                        <a:latin typeface="Cambria Math" panose="02040503050406030204" pitchFamily="18" charset="0"/>
                      </a:rPr>
                      <m:t>𝑘</m:t>
                    </m:r>
                    <m:r>
                      <a:rPr lang="en-US" sz="1500" b="0" i="1" kern="1200" smtClean="0">
                        <a:latin typeface="Cambria Math" panose="02040503050406030204" pitchFamily="18" charset="0"/>
                      </a:rPr>
                      <m:t>,2</m:t>
                    </m:r>
                  </m:sub>
                </m:sSub>
              </m:oMath>
            </m:oMathPara>
          </a14:m>
          <a:endParaRPr lang="en-US" sz="1500" kern="1200" dirty="0"/>
        </a:p>
      </dsp:txBody>
      <dsp:txXfrm>
        <a:off x="4506049" y="2278574"/>
        <a:ext cx="1025590" cy="328189"/>
      </dsp:txXfrm>
    </dsp:sp>
    <dsp:sp modelId="{9777DB0E-E7CB-8149-8800-55992A857585}">
      <dsp:nvSpPr>
        <dsp:cNvPr id="0" name=""/>
        <dsp:cNvSpPr/>
      </dsp:nvSpPr>
      <dsp:spPr>
        <a:xfrm>
          <a:off x="4762447" y="2914441"/>
          <a:ext cx="512795" cy="512795"/>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4B1E933-3F7D-0B4D-B339-3314FAB8086E}">
      <dsp:nvSpPr>
        <dsp:cNvPr id="0" name=""/>
        <dsp:cNvSpPr/>
      </dsp:nvSpPr>
      <dsp:spPr>
        <a:xfrm>
          <a:off x="4762447" y="2914441"/>
          <a:ext cx="512795" cy="512795"/>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2ABD0D0-AF4F-D842-AA8C-030D530130FB}">
      <dsp:nvSpPr>
        <dsp:cNvPr id="0" name=""/>
        <dsp:cNvSpPr/>
      </dsp:nvSpPr>
      <dsp:spPr>
        <a:xfrm>
          <a:off x="4506049" y="3006744"/>
          <a:ext cx="1025590" cy="3281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500" b="0" i="1" kern="1200" smtClean="0">
                        <a:latin typeface="Cambria Math" panose="02040503050406030204" pitchFamily="18" charset="0"/>
                      </a:rPr>
                    </m:ctrlPr>
                  </m:sSubPr>
                  <m:e>
                    <m:r>
                      <a:rPr lang="en-US" sz="1500" b="0" i="1" kern="1200" smtClean="0">
                        <a:latin typeface="Cambria Math" panose="02040503050406030204" pitchFamily="18" charset="0"/>
                      </a:rPr>
                      <m:t>𝑠</m:t>
                    </m:r>
                  </m:e>
                  <m:sub>
                    <m:r>
                      <a:rPr lang="en-US" sz="1500" b="0" i="1" kern="1200" smtClean="0">
                        <a:latin typeface="Cambria Math" panose="02040503050406030204" pitchFamily="18" charset="0"/>
                      </a:rPr>
                      <m:t>1,</m:t>
                    </m:r>
                    <m:r>
                      <a:rPr lang="en-US" sz="1500" b="0" i="1" kern="1200" smtClean="0">
                        <a:latin typeface="Cambria Math" panose="02040503050406030204" pitchFamily="18" charset="0"/>
                      </a:rPr>
                      <m:t>𝑘</m:t>
                    </m:r>
                    <m:r>
                      <a:rPr lang="en-US" sz="1500" b="0" i="1" kern="1200" smtClean="0">
                        <a:latin typeface="Cambria Math" panose="02040503050406030204" pitchFamily="18" charset="0"/>
                      </a:rPr>
                      <m:t>,</m:t>
                    </m:r>
                    <m:r>
                      <a:rPr lang="en-US" sz="1500" b="0" i="1" kern="1200" smtClean="0">
                        <a:latin typeface="Cambria Math" panose="02040503050406030204" pitchFamily="18" charset="0"/>
                      </a:rPr>
                      <m:t>𝑘</m:t>
                    </m:r>
                  </m:sub>
                </m:sSub>
              </m:oMath>
            </m:oMathPara>
          </a14:m>
          <a:endParaRPr lang="en-US" sz="1500" kern="1200" dirty="0"/>
        </a:p>
      </dsp:txBody>
      <dsp:txXfrm>
        <a:off x="4506049" y="3006744"/>
        <a:ext cx="1025590" cy="328189"/>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0.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7.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190.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60.png>
</file>

<file path=ppt/media/image27.png>
</file>

<file path=ppt/media/image270.png>
</file>

<file path=ppt/media/image28.png>
</file>

<file path=ppt/media/image280.png>
</file>

<file path=ppt/media/image29.gif>
</file>

<file path=ppt/media/image290.png>
</file>

<file path=ppt/media/image3.png>
</file>

<file path=ppt/media/image30.png>
</file>

<file path=ppt/media/image300.png>
</file>

<file path=ppt/media/image31.png>
</file>

<file path=ppt/media/image310.png>
</file>

<file path=ppt/media/image32.gif>
</file>

<file path=ppt/media/image32.png>
</file>

<file path=ppt/media/image320.png>
</file>

<file path=ppt/media/image33.png>
</file>

<file path=ppt/media/image330.png>
</file>

<file path=ppt/media/image34.png>
</file>

<file path=ppt/media/image340.png>
</file>

<file path=ppt/media/image35.png>
</file>

<file path=ppt/media/image350.png>
</file>

<file path=ppt/media/image36.png>
</file>

<file path=ppt/media/image360.png>
</file>

<file path=ppt/media/image37.png>
</file>

<file path=ppt/media/image370.png>
</file>

<file path=ppt/media/image38.png>
</file>

<file path=ppt/media/image380.png>
</file>

<file path=ppt/media/image39.png>
</file>

<file path=ppt/media/image390.png>
</file>

<file path=ppt/media/image4.png>
</file>

<file path=ppt/media/image40.png>
</file>

<file path=ppt/media/image400.png>
</file>

<file path=ppt/media/image41.png>
</file>

<file path=ppt/media/image410.png>
</file>

<file path=ppt/media/image42.png>
</file>

<file path=ppt/media/image43.png>
</file>

<file path=ppt/media/image44.png>
</file>

<file path=ppt/media/image45.png>
</file>

<file path=ppt/media/image46.tiff>
</file>

<file path=ppt/media/image47.tiff>
</file>

<file path=ppt/media/image48.png>
</file>

<file path=ppt/media/image49.png>
</file>

<file path=ppt/media/image5.png>
</file>

<file path=ppt/media/image50.png>
</file>

<file path=ppt/media/image500.png>
</file>

<file path=ppt/media/image51.png>
</file>

<file path=ppt/media/image510.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gif>
</file>

<file path=ppt/media/image63.png>
</file>

<file path=ppt/media/image64.gif>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3.png>
</file>

<file path=ppt/media/image75.png>
</file>

<file path=ppt/media/image7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AADF25-B5CA-1646-9663-268A4BE819F2}" type="datetimeFigureOut">
              <a:rPr lang="en-US" smtClean="0"/>
              <a:t>12/18/19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0135D1-225E-374B-9FDF-90E36CFCB841}" type="slidenum">
              <a:rPr lang="en-US" smtClean="0"/>
              <a:t>‹#›</a:t>
            </a:fld>
            <a:endParaRPr lang="en-US"/>
          </a:p>
        </p:txBody>
      </p:sp>
    </p:spTree>
    <p:extLst>
      <p:ext uri="{BB962C8B-B14F-4D97-AF65-F5344CB8AC3E}">
        <p14:creationId xmlns:p14="http://schemas.microsoft.com/office/powerpoint/2010/main" val="42518605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general problem definition. There are many real world problems that we can define in this structure.</a:t>
            </a:r>
          </a:p>
          <a:p>
            <a:r>
              <a:rPr lang="en-US" dirty="0"/>
              <a:t>The main point here is that the environment and actions of agents are deterministic, but the goals wanted at each time are stochastic and therefore the problem is stochastic as well.</a:t>
            </a:r>
          </a:p>
          <a:p>
            <a:endParaRPr lang="en-US" dirty="0"/>
          </a:p>
          <a:p>
            <a:r>
              <a:rPr lang="en-US" dirty="0"/>
              <a:t>(if it were deterministic goals we could have solved it using MIP or other methods that we will see later in this presentation)</a:t>
            </a:r>
          </a:p>
          <a:p>
            <a:r>
              <a:rPr lang="en-US" dirty="0"/>
              <a:t>The basis for our research was presented by wheeler and his team in ICAPs in 2012</a:t>
            </a:r>
          </a:p>
        </p:txBody>
      </p:sp>
      <p:sp>
        <p:nvSpPr>
          <p:cNvPr id="4" name="Slide Number Placeholder 3"/>
          <p:cNvSpPr>
            <a:spLocks noGrp="1"/>
          </p:cNvSpPr>
          <p:nvPr>
            <p:ph type="sldNum" sz="quarter" idx="5"/>
          </p:nvPr>
        </p:nvSpPr>
        <p:spPr/>
        <p:txBody>
          <a:bodyPr/>
          <a:lstStyle/>
          <a:p>
            <a:fld id="{C00135D1-225E-374B-9FDF-90E36CFCB841}" type="slidenum">
              <a:rPr lang="en-US" smtClean="0"/>
              <a:t>3</a:t>
            </a:fld>
            <a:endParaRPr lang="en-US"/>
          </a:p>
        </p:txBody>
      </p:sp>
    </p:spTree>
    <p:extLst>
      <p:ext uri="{BB962C8B-B14F-4D97-AF65-F5344CB8AC3E}">
        <p14:creationId xmlns:p14="http://schemas.microsoft.com/office/powerpoint/2010/main" val="7056208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l" defTabSz="914400" rtl="0" eaLnBrk="1" latinLnBrk="0" hangingPunct="1"/>
            <a:r>
              <a:rPr lang="en-US" dirty="0"/>
              <a:t>/Users/</a:t>
            </a:r>
            <a:r>
              <a:rPr lang="en-US" dirty="0" err="1"/>
              <a:t>chanaross</a:t>
            </a:r>
            <a:r>
              <a:rPr lang="en-US" dirty="0"/>
              <a:t>/dev/Thesis/Simulation/</a:t>
            </a:r>
            <a:r>
              <a:rPr lang="en-US" dirty="0" err="1"/>
              <a:t>Anticipitory</a:t>
            </a:r>
            <a:r>
              <a:rPr lang="en-US" dirty="0"/>
              <a:t>/</a:t>
            </a:r>
            <a:r>
              <a:rPr lang="en-US" dirty="0" err="1"/>
              <a:t>with_machine_learning</a:t>
            </a:r>
            <a:r>
              <a:rPr lang="en-US" dirty="0"/>
              <a:t>/</a:t>
            </a:r>
            <a:r>
              <a:rPr lang="en-US" dirty="0" err="1"/>
              <a:t>Results_presentation</a:t>
            </a:r>
            <a:r>
              <a:rPr lang="en-US" dirty="0"/>
              <a:t>/</a:t>
            </a:r>
            <a:r>
              <a:rPr lang="en-US" sz="1200" kern="1200" dirty="0">
                <a:solidFill>
                  <a:schemeClr val="tx1"/>
                </a:solidFill>
                <a:effectLst/>
                <a:latin typeface="+mn-lt"/>
                <a:ea typeface="+mn-ea"/>
                <a:cs typeface="+mn-cs"/>
              </a:rPr>
              <a:t>SimAnticipatoryMio_BruteForce_5lpred_4delOpen_1000startTime_10gridX_15gridY_20numEvents_20nStochastic_4numCars_Bm_MaxFlow.p</a:t>
            </a:r>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34</a:t>
            </a:fld>
            <a:endParaRPr lang="en-US"/>
          </a:p>
        </p:txBody>
      </p:sp>
    </p:spTree>
    <p:extLst>
      <p:ext uri="{BB962C8B-B14F-4D97-AF65-F5344CB8AC3E}">
        <p14:creationId xmlns:p14="http://schemas.microsoft.com/office/powerpoint/2010/main" val="10994074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e-IL" dirty="0"/>
              <a:t>להפוך אולי לגרפי</a:t>
            </a:r>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35</a:t>
            </a:fld>
            <a:endParaRPr lang="en-US"/>
          </a:p>
        </p:txBody>
      </p:sp>
    </p:spTree>
    <p:extLst>
      <p:ext uri="{BB962C8B-B14F-4D97-AF65-F5344CB8AC3E}">
        <p14:creationId xmlns:p14="http://schemas.microsoft.com/office/powerpoint/2010/main" val="6297531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e-IL" dirty="0"/>
              <a:t>יש ניסוח של הבעיה בתור M|IP  </a:t>
            </a:r>
            <a:br>
              <a:rPr lang="en-US" dirty="0"/>
            </a:br>
            <a:r>
              <a:rPr lang="he-IL" dirty="0"/>
              <a:t>שמגיעה מתוך MIT</a:t>
            </a:r>
            <a:br>
              <a:rPr lang="en-US" dirty="0"/>
            </a:br>
            <a:r>
              <a:rPr lang="he-IL" dirty="0"/>
              <a:t>ועם עושים </a:t>
            </a:r>
            <a:r>
              <a:rPr lang="he-IL" dirty="0" err="1"/>
              <a:t>רילסקציה</a:t>
            </a:r>
            <a:r>
              <a:rPr lang="he-IL" dirty="0"/>
              <a:t> של הזמן עדיין מגיעים לפתרון אופטימאלי</a:t>
            </a:r>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37</a:t>
            </a:fld>
            <a:endParaRPr lang="en-US"/>
          </a:p>
        </p:txBody>
      </p:sp>
    </p:spTree>
    <p:extLst>
      <p:ext uri="{BB962C8B-B14F-4D97-AF65-F5344CB8AC3E}">
        <p14:creationId xmlns:p14="http://schemas.microsoft.com/office/powerpoint/2010/main" val="1525658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go on solving the problem we want to define some notations that will be used throughout the presentation. </a:t>
            </a:r>
          </a:p>
          <a:p>
            <a:endParaRPr lang="en-US" dirty="0"/>
          </a:p>
          <a:p>
            <a:r>
              <a:rPr lang="en-US" dirty="0"/>
              <a:t>Assuming we have a world with goals that are created throughout time from a transition function which takes us at each timestep from state S to S’.</a:t>
            </a:r>
          </a:p>
          <a:p>
            <a:r>
              <a:rPr lang="en-US" dirty="0"/>
              <a:t>At each time we have set of agents that can preform a number of actions – A, these actions are known and similar at each time.</a:t>
            </a:r>
          </a:p>
          <a:p>
            <a:r>
              <a:rPr lang="en-US" dirty="0"/>
              <a:t>The cost of preforming the actions is also known and is effected by the ability of our agents to supply the goals.</a:t>
            </a:r>
          </a:p>
          <a:p>
            <a:r>
              <a:rPr lang="en-US" dirty="0"/>
              <a:t>The problem changes throughout time therefore there is no need to plan a full policy but only to determine H steps ahead at each given time.</a:t>
            </a:r>
          </a:p>
          <a:p>
            <a:r>
              <a:rPr lang="en-US" dirty="0"/>
              <a:t>P is the distribution of </a:t>
            </a:r>
            <a:r>
              <a:rPr lang="en-US"/>
              <a:t>future event</a:t>
            </a:r>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4</a:t>
            </a:fld>
            <a:endParaRPr lang="en-US"/>
          </a:p>
        </p:txBody>
      </p:sp>
    </p:spTree>
    <p:extLst>
      <p:ext uri="{BB962C8B-B14F-4D97-AF65-F5344CB8AC3E}">
        <p14:creationId xmlns:p14="http://schemas.microsoft.com/office/powerpoint/2010/main" val="40944672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5</a:t>
            </a:fld>
            <a:endParaRPr lang="en-US"/>
          </a:p>
        </p:txBody>
      </p:sp>
    </p:spTree>
    <p:extLst>
      <p:ext uri="{BB962C8B-B14F-4D97-AF65-F5344CB8AC3E}">
        <p14:creationId xmlns:p14="http://schemas.microsoft.com/office/powerpoint/2010/main" val="31483205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6</a:t>
            </a:fld>
            <a:endParaRPr lang="en-US"/>
          </a:p>
        </p:txBody>
      </p:sp>
    </p:spTree>
    <p:extLst>
      <p:ext uri="{BB962C8B-B14F-4D97-AF65-F5344CB8AC3E}">
        <p14:creationId xmlns:p14="http://schemas.microsoft.com/office/powerpoint/2010/main" val="20729387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e-IL" dirty="0"/>
              <a:t>השוואה לפתרון השני</a:t>
            </a:r>
          </a:p>
          <a:p>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18</a:t>
            </a:fld>
            <a:endParaRPr lang="en-US"/>
          </a:p>
        </p:txBody>
      </p:sp>
    </p:spTree>
    <p:extLst>
      <p:ext uri="{BB962C8B-B14F-4D97-AF65-F5344CB8AC3E}">
        <p14:creationId xmlns:p14="http://schemas.microsoft.com/office/powerpoint/2010/main" val="25097455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Backup slide – heuristics </a:t>
            </a:r>
          </a:p>
        </p:txBody>
      </p:sp>
      <p:sp>
        <p:nvSpPr>
          <p:cNvPr id="4" name="Slide Number Placeholder 3"/>
          <p:cNvSpPr>
            <a:spLocks noGrp="1"/>
          </p:cNvSpPr>
          <p:nvPr>
            <p:ph type="sldNum" sz="quarter" idx="5"/>
          </p:nvPr>
        </p:nvSpPr>
        <p:spPr/>
        <p:txBody>
          <a:bodyPr/>
          <a:lstStyle/>
          <a:p>
            <a:fld id="{C00135D1-225E-374B-9FDF-90E36CFCB841}" type="slidenum">
              <a:rPr lang="en-US" smtClean="0"/>
              <a:t>20</a:t>
            </a:fld>
            <a:endParaRPr lang="en-US"/>
          </a:p>
        </p:txBody>
      </p:sp>
    </p:spTree>
    <p:extLst>
      <p:ext uri="{BB962C8B-B14F-4D97-AF65-F5344CB8AC3E}">
        <p14:creationId xmlns:p14="http://schemas.microsoft.com/office/powerpoint/2010/main" val="21859026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l" defTabSz="914400" rtl="0" eaLnBrk="1" latinLnBrk="0" hangingPunct="1"/>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23</a:t>
            </a:fld>
            <a:endParaRPr lang="en-US"/>
          </a:p>
        </p:txBody>
      </p:sp>
    </p:spTree>
    <p:extLst>
      <p:ext uri="{BB962C8B-B14F-4D97-AF65-F5344CB8AC3E}">
        <p14:creationId xmlns:p14="http://schemas.microsoft.com/office/powerpoint/2010/main" val="31320034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/Users/</a:t>
            </a:r>
            <a:r>
              <a:rPr lang="en-US" dirty="0" err="1"/>
              <a:t>chanaross</a:t>
            </a:r>
            <a:r>
              <a:rPr lang="en-US" dirty="0"/>
              <a:t>/dev/Thesis/Simulation/</a:t>
            </a:r>
            <a:r>
              <a:rPr lang="en-US" dirty="0" err="1"/>
              <a:t>Anticipitory</a:t>
            </a:r>
            <a:r>
              <a:rPr lang="en-US" dirty="0"/>
              <a:t>/</a:t>
            </a:r>
            <a:r>
              <a:rPr lang="en-US" dirty="0" err="1"/>
              <a:t>with_machine_learning</a:t>
            </a:r>
            <a:r>
              <a:rPr lang="en-US" dirty="0"/>
              <a:t>/</a:t>
            </a:r>
            <a:r>
              <a:rPr lang="en-US" dirty="0" err="1"/>
              <a:t>NumCars</a:t>
            </a:r>
            <a:r>
              <a:rPr lang="en-US" dirty="0"/>
              <a:t>/Results/</a:t>
            </a:r>
            <a:r>
              <a:rPr lang="en-US" sz="1200" kern="1200" dirty="0">
                <a:solidFill>
                  <a:schemeClr val="tx1"/>
                </a:solidFill>
                <a:effectLst/>
                <a:latin typeface="+mn-lt"/>
                <a:ea typeface="+mn-ea"/>
                <a:cs typeface="+mn-cs"/>
              </a:rPr>
              <a:t>SimAnticipatoryMio_RandomChoice_7lpred_1000startTime_10gridX_15gridY_55numEvents_10nStochastic_3numCars_Bm_easy_MaxFlow</a:t>
            </a:r>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26</a:t>
            </a:fld>
            <a:endParaRPr lang="en-US"/>
          </a:p>
        </p:txBody>
      </p:sp>
    </p:spTree>
    <p:extLst>
      <p:ext uri="{BB962C8B-B14F-4D97-AF65-F5344CB8AC3E}">
        <p14:creationId xmlns:p14="http://schemas.microsoft.com/office/powerpoint/2010/main" val="22750687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/Users/</a:t>
            </a:r>
            <a:r>
              <a:rPr lang="en-US" dirty="0" err="1"/>
              <a:t>chanaross</a:t>
            </a:r>
            <a:r>
              <a:rPr lang="en-US" dirty="0"/>
              <a:t>/dev/Thesis/Simulation/</a:t>
            </a:r>
            <a:r>
              <a:rPr lang="en-US" dirty="0" err="1"/>
              <a:t>Anticipitory</a:t>
            </a:r>
            <a:r>
              <a:rPr lang="en-US" dirty="0"/>
              <a:t>/</a:t>
            </a:r>
            <a:r>
              <a:rPr lang="en-US" dirty="0" err="1"/>
              <a:t>with_machine_learning</a:t>
            </a:r>
            <a:r>
              <a:rPr lang="en-US" dirty="0"/>
              <a:t>/</a:t>
            </a:r>
            <a:r>
              <a:rPr lang="en-US" dirty="0" err="1"/>
              <a:t>Results_presentation</a:t>
            </a:r>
            <a:r>
              <a:rPr lang="en-US" dirty="0"/>
              <a:t>/</a:t>
            </a:r>
            <a:r>
              <a:rPr lang="en-US" sz="1200" kern="1200" dirty="0">
                <a:solidFill>
                  <a:schemeClr val="tx1"/>
                </a:solidFill>
                <a:effectLst/>
                <a:latin typeface="+mn-lt"/>
                <a:ea typeface="+mn-ea"/>
                <a:cs typeface="+mn-cs"/>
              </a:rPr>
              <a:t>SimAnticipatoryMio_RandomChoice_5lpred_4delOpen_48startTime_10gridX_25gridY_84numEvents_20nStochastic_10numCars_Bm_MaxFlow</a:t>
            </a:r>
            <a:endParaRPr lang="en-US" dirty="0"/>
          </a:p>
          <a:p>
            <a:pPr marL="0" algn="l" defTabSz="914400" rtl="0" eaLnBrk="1" latinLnBrk="0" hangingPunct="1"/>
            <a:endParaRPr lang="en-US" dirty="0"/>
          </a:p>
        </p:txBody>
      </p:sp>
      <p:sp>
        <p:nvSpPr>
          <p:cNvPr id="4" name="Slide Number Placeholder 3"/>
          <p:cNvSpPr>
            <a:spLocks noGrp="1"/>
          </p:cNvSpPr>
          <p:nvPr>
            <p:ph type="sldNum" sz="quarter" idx="5"/>
          </p:nvPr>
        </p:nvSpPr>
        <p:spPr/>
        <p:txBody>
          <a:bodyPr/>
          <a:lstStyle/>
          <a:p>
            <a:fld id="{C00135D1-225E-374B-9FDF-90E36CFCB841}" type="slidenum">
              <a:rPr lang="en-US" smtClean="0"/>
              <a:t>28</a:t>
            </a:fld>
            <a:endParaRPr lang="en-US"/>
          </a:p>
        </p:txBody>
      </p:sp>
    </p:spTree>
    <p:extLst>
      <p:ext uri="{BB962C8B-B14F-4D97-AF65-F5344CB8AC3E}">
        <p14:creationId xmlns:p14="http://schemas.microsoft.com/office/powerpoint/2010/main" val="35827462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7BD28FC-BD89-EA4D-B184-9DB614F360F7}" type="datetimeFigureOut">
              <a:rPr lang="en-US" smtClean="0"/>
              <a:t>12/18/19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E83726-4F69-BF4D-ACB0-58DC829C94FF}" type="slidenum">
              <a:rPr lang="en-US" smtClean="0"/>
              <a:t>‹#›</a:t>
            </a:fld>
            <a:endParaRPr lang="en-US"/>
          </a:p>
        </p:txBody>
      </p:sp>
    </p:spTree>
    <p:extLst>
      <p:ext uri="{BB962C8B-B14F-4D97-AF65-F5344CB8AC3E}">
        <p14:creationId xmlns:p14="http://schemas.microsoft.com/office/powerpoint/2010/main" val="43319967"/>
      </p:ext>
    </p:extLst>
  </p:cSld>
  <p:clrMapOvr>
    <a:masterClrMapping/>
  </p:clrMapOvr>
  <p:transition spd="slow">
    <p:randomBar dir="ver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7BD28FC-BD89-EA4D-B184-9DB614F360F7}" type="datetimeFigureOut">
              <a:rPr lang="en-US" smtClean="0"/>
              <a:t>12/18/19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E83726-4F69-BF4D-ACB0-58DC829C94FF}" type="slidenum">
              <a:rPr lang="en-US" smtClean="0"/>
              <a:t>‹#›</a:t>
            </a:fld>
            <a:endParaRPr lang="en-US"/>
          </a:p>
        </p:txBody>
      </p:sp>
    </p:spTree>
    <p:extLst>
      <p:ext uri="{BB962C8B-B14F-4D97-AF65-F5344CB8AC3E}">
        <p14:creationId xmlns:p14="http://schemas.microsoft.com/office/powerpoint/2010/main" val="4289230150"/>
      </p:ext>
    </p:extLst>
  </p:cSld>
  <p:clrMapOvr>
    <a:masterClrMapping/>
  </p:clrMapOvr>
  <p:transition spd="slow">
    <p:randomBar dir="ver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7BD28FC-BD89-EA4D-B184-9DB614F360F7}" type="datetimeFigureOut">
              <a:rPr lang="en-US" smtClean="0"/>
              <a:t>12/18/19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E83726-4F69-BF4D-ACB0-58DC829C94FF}" type="slidenum">
              <a:rPr lang="en-US" smtClean="0"/>
              <a:t>‹#›</a:t>
            </a:fld>
            <a:endParaRPr lang="en-US"/>
          </a:p>
        </p:txBody>
      </p:sp>
    </p:spTree>
    <p:extLst>
      <p:ext uri="{BB962C8B-B14F-4D97-AF65-F5344CB8AC3E}">
        <p14:creationId xmlns:p14="http://schemas.microsoft.com/office/powerpoint/2010/main" val="3093696250"/>
      </p:ext>
    </p:extLst>
  </p:cSld>
  <p:clrMapOvr>
    <a:masterClrMapping/>
  </p:clrMapOvr>
  <p:transition spd="slow">
    <p:randomBar dir="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7BD28FC-BD89-EA4D-B184-9DB614F360F7}" type="datetimeFigureOut">
              <a:rPr lang="en-US" smtClean="0"/>
              <a:t>12/18/19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E83726-4F69-BF4D-ACB0-58DC829C94FF}" type="slidenum">
              <a:rPr lang="en-US" smtClean="0"/>
              <a:t>‹#›</a:t>
            </a:fld>
            <a:endParaRPr lang="en-US"/>
          </a:p>
        </p:txBody>
      </p:sp>
    </p:spTree>
    <p:extLst>
      <p:ext uri="{BB962C8B-B14F-4D97-AF65-F5344CB8AC3E}">
        <p14:creationId xmlns:p14="http://schemas.microsoft.com/office/powerpoint/2010/main" val="80037621"/>
      </p:ext>
    </p:extLst>
  </p:cSld>
  <p:clrMapOvr>
    <a:masterClrMapping/>
  </p:clrMapOvr>
  <p:transition spd="slow">
    <p:randomBar dir="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7BD28FC-BD89-EA4D-B184-9DB614F360F7}" type="datetimeFigureOut">
              <a:rPr lang="en-US" smtClean="0"/>
              <a:t>12/18/19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E83726-4F69-BF4D-ACB0-58DC829C94FF}" type="slidenum">
              <a:rPr lang="en-US" smtClean="0"/>
              <a:t>‹#›</a:t>
            </a:fld>
            <a:endParaRPr lang="en-US"/>
          </a:p>
        </p:txBody>
      </p:sp>
    </p:spTree>
    <p:extLst>
      <p:ext uri="{BB962C8B-B14F-4D97-AF65-F5344CB8AC3E}">
        <p14:creationId xmlns:p14="http://schemas.microsoft.com/office/powerpoint/2010/main" val="1710992408"/>
      </p:ext>
    </p:extLst>
  </p:cSld>
  <p:clrMapOvr>
    <a:masterClrMapping/>
  </p:clrMapOvr>
  <p:transition spd="slow">
    <p:randomBar dir="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7BD28FC-BD89-EA4D-B184-9DB614F360F7}" type="datetimeFigureOut">
              <a:rPr lang="en-US" smtClean="0"/>
              <a:t>12/18/19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E83726-4F69-BF4D-ACB0-58DC829C94FF}" type="slidenum">
              <a:rPr lang="en-US" smtClean="0"/>
              <a:t>‹#›</a:t>
            </a:fld>
            <a:endParaRPr lang="en-US"/>
          </a:p>
        </p:txBody>
      </p:sp>
    </p:spTree>
    <p:extLst>
      <p:ext uri="{BB962C8B-B14F-4D97-AF65-F5344CB8AC3E}">
        <p14:creationId xmlns:p14="http://schemas.microsoft.com/office/powerpoint/2010/main" val="2516521171"/>
      </p:ext>
    </p:extLst>
  </p:cSld>
  <p:clrMapOvr>
    <a:masterClrMapping/>
  </p:clrMapOvr>
  <p:transition spd="slow">
    <p:randomBar dir="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7BD28FC-BD89-EA4D-B184-9DB614F360F7}" type="datetimeFigureOut">
              <a:rPr lang="en-US" smtClean="0"/>
              <a:t>12/18/19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9E83726-4F69-BF4D-ACB0-58DC829C94FF}" type="slidenum">
              <a:rPr lang="en-US" smtClean="0"/>
              <a:t>‹#›</a:t>
            </a:fld>
            <a:endParaRPr lang="en-US"/>
          </a:p>
        </p:txBody>
      </p:sp>
    </p:spTree>
    <p:extLst>
      <p:ext uri="{BB962C8B-B14F-4D97-AF65-F5344CB8AC3E}">
        <p14:creationId xmlns:p14="http://schemas.microsoft.com/office/powerpoint/2010/main" val="3746410318"/>
      </p:ext>
    </p:extLst>
  </p:cSld>
  <p:clrMapOvr>
    <a:masterClrMapping/>
  </p:clrMapOvr>
  <p:transition spd="slow">
    <p:randomBar dir="ver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BD28FC-BD89-EA4D-B184-9DB614F360F7}" type="datetimeFigureOut">
              <a:rPr lang="en-US" smtClean="0"/>
              <a:t>12/18/19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E83726-4F69-BF4D-ACB0-58DC829C94FF}" type="slidenum">
              <a:rPr lang="en-US" smtClean="0"/>
              <a:t>‹#›</a:t>
            </a:fld>
            <a:endParaRPr lang="en-US"/>
          </a:p>
        </p:txBody>
      </p:sp>
    </p:spTree>
    <p:extLst>
      <p:ext uri="{BB962C8B-B14F-4D97-AF65-F5344CB8AC3E}">
        <p14:creationId xmlns:p14="http://schemas.microsoft.com/office/powerpoint/2010/main" val="994065313"/>
      </p:ext>
    </p:extLst>
  </p:cSld>
  <p:clrMapOvr>
    <a:masterClrMapping/>
  </p:clrMapOvr>
  <p:transition spd="slow">
    <p:randomBar dir="ver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7BD28FC-BD89-EA4D-B184-9DB614F360F7}" type="datetimeFigureOut">
              <a:rPr lang="en-US" smtClean="0"/>
              <a:t>12/18/19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9E83726-4F69-BF4D-ACB0-58DC829C94FF}" type="slidenum">
              <a:rPr lang="en-US" smtClean="0"/>
              <a:t>‹#›</a:t>
            </a:fld>
            <a:endParaRPr lang="en-US"/>
          </a:p>
        </p:txBody>
      </p:sp>
    </p:spTree>
    <p:extLst>
      <p:ext uri="{BB962C8B-B14F-4D97-AF65-F5344CB8AC3E}">
        <p14:creationId xmlns:p14="http://schemas.microsoft.com/office/powerpoint/2010/main" val="4137857461"/>
      </p:ext>
    </p:extLst>
  </p:cSld>
  <p:clrMapOvr>
    <a:masterClrMapping/>
  </p:clrMapOvr>
  <p:transition spd="slow">
    <p:randomBar dir="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7BD28FC-BD89-EA4D-B184-9DB614F360F7}" type="datetimeFigureOut">
              <a:rPr lang="en-US" smtClean="0"/>
              <a:t>12/18/19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E83726-4F69-BF4D-ACB0-58DC829C94FF}" type="slidenum">
              <a:rPr lang="en-US" smtClean="0"/>
              <a:t>‹#›</a:t>
            </a:fld>
            <a:endParaRPr lang="en-US"/>
          </a:p>
        </p:txBody>
      </p:sp>
    </p:spTree>
    <p:extLst>
      <p:ext uri="{BB962C8B-B14F-4D97-AF65-F5344CB8AC3E}">
        <p14:creationId xmlns:p14="http://schemas.microsoft.com/office/powerpoint/2010/main" val="4150715141"/>
      </p:ext>
    </p:extLst>
  </p:cSld>
  <p:clrMapOvr>
    <a:masterClrMapping/>
  </p:clrMapOvr>
  <p:transition spd="slow">
    <p:randomBar dir="ver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7BD28FC-BD89-EA4D-B184-9DB614F360F7}" type="datetimeFigureOut">
              <a:rPr lang="en-US" smtClean="0"/>
              <a:t>12/18/19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E83726-4F69-BF4D-ACB0-58DC829C94FF}" type="slidenum">
              <a:rPr lang="en-US" smtClean="0"/>
              <a:t>‹#›</a:t>
            </a:fld>
            <a:endParaRPr lang="en-US"/>
          </a:p>
        </p:txBody>
      </p:sp>
    </p:spTree>
    <p:extLst>
      <p:ext uri="{BB962C8B-B14F-4D97-AF65-F5344CB8AC3E}">
        <p14:creationId xmlns:p14="http://schemas.microsoft.com/office/powerpoint/2010/main" val="107040017"/>
      </p:ext>
    </p:extLst>
  </p:cSld>
  <p:clrMapOvr>
    <a:masterClrMapping/>
  </p:clrMapOvr>
  <p:transition spd="slow">
    <p:randomBar dir="vert"/>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BD28FC-BD89-EA4D-B184-9DB614F360F7}" type="datetimeFigureOut">
              <a:rPr lang="en-US" smtClean="0"/>
              <a:t>12/18/19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E83726-4F69-BF4D-ACB0-58DC829C94FF}" type="slidenum">
              <a:rPr lang="en-US" smtClean="0"/>
              <a:t>‹#›</a:t>
            </a:fld>
            <a:endParaRPr lang="en-US"/>
          </a:p>
        </p:txBody>
      </p:sp>
    </p:spTree>
    <p:extLst>
      <p:ext uri="{BB962C8B-B14F-4D97-AF65-F5344CB8AC3E}">
        <p14:creationId xmlns:p14="http://schemas.microsoft.com/office/powerpoint/2010/main" val="2897629673"/>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ransition spd="slow">
    <p:randomBar dir="ver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2.xml.rels><?xml version="1.0" encoding="UTF-8" standalone="yes"?>
<Relationships xmlns="http://schemas.openxmlformats.org/package/2006/relationships"><Relationship Id="rId8" Type="http://schemas.openxmlformats.org/officeDocument/2006/relationships/diagramLayout" Target="../diagrams/layout6.xml"/><Relationship Id="rId3" Type="http://schemas.openxmlformats.org/officeDocument/2006/relationships/diagramLayout" Target="../diagrams/layout6.xml"/><Relationship Id="rId7" Type="http://schemas.openxmlformats.org/officeDocument/2006/relationships/diagramData" Target="../diagrams/data8.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10" Type="http://schemas.openxmlformats.org/officeDocument/2006/relationships/diagramColors" Target="../diagrams/colors6.xml"/><Relationship Id="rId4" Type="http://schemas.openxmlformats.org/officeDocument/2006/relationships/diagramQuickStyle" Target="../diagrams/quickStyle6.xml"/><Relationship Id="rId9" Type="http://schemas.openxmlformats.org/officeDocument/2006/relationships/diagramQuickStyle" Target="../diagrams/quickStyle6.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3" Type="http://schemas.openxmlformats.org/officeDocument/2006/relationships/image" Target="../media/image29.gif"/><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37.png"/><Relationship Id="rId13" Type="http://schemas.openxmlformats.org/officeDocument/2006/relationships/image" Target="../media/image42.png"/><Relationship Id="rId3" Type="http://schemas.openxmlformats.org/officeDocument/2006/relationships/image" Target="../media/image32.png"/><Relationship Id="rId7" Type="http://schemas.openxmlformats.org/officeDocument/2006/relationships/image" Target="../media/image36.png"/><Relationship Id="rId12" Type="http://schemas.openxmlformats.org/officeDocument/2006/relationships/image" Target="../media/image41.png"/><Relationship Id="rId2" Type="http://schemas.openxmlformats.org/officeDocument/2006/relationships/image" Target="../media/image30.png"/><Relationship Id="rId1" Type="http://schemas.openxmlformats.org/officeDocument/2006/relationships/slideLayout" Target="../slideLayouts/slideLayout2.xml"/><Relationship Id="rId6" Type="http://schemas.openxmlformats.org/officeDocument/2006/relationships/image" Target="../media/image35.png"/><Relationship Id="rId11" Type="http://schemas.openxmlformats.org/officeDocument/2006/relationships/image" Target="../media/image40.png"/><Relationship Id="rId5" Type="http://schemas.openxmlformats.org/officeDocument/2006/relationships/image" Target="../media/image34.png"/><Relationship Id="rId10" Type="http://schemas.openxmlformats.org/officeDocument/2006/relationships/image" Target="../media/image39.png"/><Relationship Id="rId4" Type="http://schemas.openxmlformats.org/officeDocument/2006/relationships/image" Target="../media/image33.png"/><Relationship Id="rId9" Type="http://schemas.openxmlformats.org/officeDocument/2006/relationships/image" Target="../media/image38.png"/></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2.gif"/></Relationships>
</file>

<file path=ppt/slides/_rels/slide1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 Id="rId5" Type="http://schemas.openxmlformats.org/officeDocument/2006/relationships/image" Target="../media/image46.tiff"/><Relationship Id="rId4" Type="http://schemas.openxmlformats.org/officeDocument/2006/relationships/image" Target="../media/image45.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8" Type="http://schemas.microsoft.com/office/2007/relationships/diagramDrawing" Target="../diagrams/drawing7.xml"/><Relationship Id="rId13" Type="http://schemas.openxmlformats.org/officeDocument/2006/relationships/image" Target="../media/image50.png"/><Relationship Id="rId3" Type="http://schemas.openxmlformats.org/officeDocument/2006/relationships/image" Target="../media/image47.tiff"/><Relationship Id="rId7" Type="http://schemas.openxmlformats.org/officeDocument/2006/relationships/diagramColors" Target="../diagrams/colors7.xml"/><Relationship Id="rId12" Type="http://schemas.openxmlformats.org/officeDocument/2006/relationships/diagramColors" Target="../diagrams/colors30.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QuickStyle" Target="../diagrams/quickStyle7.xml"/><Relationship Id="rId11" Type="http://schemas.openxmlformats.org/officeDocument/2006/relationships/diagramQuickStyle" Target="../diagrams/quickStyle30.xml"/><Relationship Id="rId5" Type="http://schemas.openxmlformats.org/officeDocument/2006/relationships/diagramLayout" Target="../diagrams/layout7.xml"/><Relationship Id="rId10" Type="http://schemas.openxmlformats.org/officeDocument/2006/relationships/diagramLayout" Target="../diagrams/layout30.xml"/><Relationship Id="rId4" Type="http://schemas.openxmlformats.org/officeDocument/2006/relationships/diagramData" Target="../diagrams/data9.xml"/><Relationship Id="rId9" Type="http://schemas.openxmlformats.org/officeDocument/2006/relationships/diagramData" Target="../diagrams/data40.xml"/></Relationships>
</file>

<file path=ppt/slides/_rels/slide2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2.xml"/><Relationship Id="rId5" Type="http://schemas.openxmlformats.org/officeDocument/2006/relationships/image" Target="../media/image54.png"/><Relationship Id="rId4" Type="http://schemas.openxmlformats.org/officeDocument/2006/relationships/image" Target="../media/image53.png"/></Relationships>
</file>

<file path=ppt/slides/_rels/slide2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55.png"/><Relationship Id="rId1" Type="http://schemas.openxmlformats.org/officeDocument/2006/relationships/slideLayout" Target="../slideLayouts/slideLayout2.xml"/><Relationship Id="rId6" Type="http://schemas.openxmlformats.org/officeDocument/2006/relationships/hyperlink" Target="https://dblp.uni-trier.de/db/journals/ior/ior67.html#BertsimasJM19" TargetMode="External"/><Relationship Id="rId5" Type="http://schemas.openxmlformats.org/officeDocument/2006/relationships/image" Target="../media/image49.png"/><Relationship Id="rId4" Type="http://schemas.openxmlformats.org/officeDocument/2006/relationships/image" Target="../media/image48.png"/></Relationships>
</file>

<file path=ppt/slides/_rels/slide23.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59.png"/><Relationship Id="rId4" Type="http://schemas.openxmlformats.org/officeDocument/2006/relationships/hyperlink" Target="https://dblp.uni-trier.de/db/journals/ior/ior67.html#BertsimasJM19"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2.xml"/><Relationship Id="rId5" Type="http://schemas.openxmlformats.org/officeDocument/2006/relationships/image" Target="../media/image60.png"/><Relationship Id="rId4" Type="http://schemas.openxmlformats.org/officeDocument/2006/relationships/hyperlink" Target="https://dblp.uni-trier.de/db/journals/ior/ior67.html#BertsimasJM19"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1.png"/></Relationships>
</file>

<file path=ppt/slides/_rels/slide27.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2.png"/></Relationships>
</file>

<file path=ppt/slides/_rels/slide29.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3.gif"/><Relationship Id="rId1" Type="http://schemas.openxmlformats.org/officeDocument/2006/relationships/slideLayout" Target="../slideLayouts/slideLayout2.xml"/><Relationship Id="rId4" Type="http://schemas.openxmlformats.org/officeDocument/2006/relationships/image" Target="../media/image64.gif"/></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75.png"/></Relationships>
</file>

<file path=ppt/slides/_rels/slide35.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77.png"/></Relationships>
</file>

<file path=ppt/slides/_rels/slide36.xml.rels><?xml version="1.0" encoding="UTF-8" standalone="yes"?>
<Relationships xmlns="http://schemas.openxmlformats.org/package/2006/relationships"><Relationship Id="rId2" Type="http://schemas.openxmlformats.org/officeDocument/2006/relationships/image" Target="../media/image50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5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diagramData" Target="../diagrams/data4.xml"/><Relationship Id="rId13" Type="http://schemas.openxmlformats.org/officeDocument/2006/relationships/image" Target="../media/image2.png"/><Relationship Id="rId18" Type="http://schemas.openxmlformats.org/officeDocument/2006/relationships/image" Target="../media/image7.png"/><Relationship Id="rId3" Type="http://schemas.openxmlformats.org/officeDocument/2006/relationships/diagramData" Target="../diagrams/data3.xml"/><Relationship Id="rId7" Type="http://schemas.microsoft.com/office/2007/relationships/diagramDrawing" Target="../diagrams/drawing3.xml"/><Relationship Id="rId12" Type="http://schemas.openxmlformats.org/officeDocument/2006/relationships/image" Target="../media/image1.png"/><Relationship Id="rId17" Type="http://schemas.openxmlformats.org/officeDocument/2006/relationships/image" Target="../media/image6.png"/><Relationship Id="rId2" Type="http://schemas.openxmlformats.org/officeDocument/2006/relationships/notesSlide" Target="../notesSlides/notesSlide2.xml"/><Relationship Id="rId16"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Colors" Target="../diagrams/colors3.xml"/><Relationship Id="rId11" Type="http://schemas.openxmlformats.org/officeDocument/2006/relationships/diagramColors" Target="../diagrams/colors3.xml"/><Relationship Id="rId5" Type="http://schemas.openxmlformats.org/officeDocument/2006/relationships/diagramQuickStyle" Target="../diagrams/quickStyle3.xml"/><Relationship Id="rId15" Type="http://schemas.openxmlformats.org/officeDocument/2006/relationships/image" Target="../media/image4.png"/><Relationship Id="rId10" Type="http://schemas.openxmlformats.org/officeDocument/2006/relationships/diagramQuickStyle" Target="../diagrams/quickStyle3.xml"/><Relationship Id="rId19" Type="http://schemas.openxmlformats.org/officeDocument/2006/relationships/image" Target="../media/image8.png"/><Relationship Id="rId4" Type="http://schemas.openxmlformats.org/officeDocument/2006/relationships/diagramLayout" Target="../diagrams/layout3.xml"/><Relationship Id="rId9" Type="http://schemas.openxmlformats.org/officeDocument/2006/relationships/diagramLayout" Target="../diagrams/layout3.xml"/><Relationship Id="rId1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90648F8-4CF0-1748-A423-CA0CB31946CB}"/>
              </a:ext>
            </a:extLst>
          </p:cNvPr>
          <p:cNvSpPr>
            <a:spLocks noGrp="1"/>
          </p:cNvSpPr>
          <p:nvPr>
            <p:ph type="ctrTitle"/>
          </p:nvPr>
        </p:nvSpPr>
        <p:spPr>
          <a:xfrm>
            <a:off x="838199" y="4525347"/>
            <a:ext cx="6801321" cy="1737360"/>
          </a:xfrm>
        </p:spPr>
        <p:txBody>
          <a:bodyPr anchor="ctr">
            <a:normAutofit/>
          </a:bodyPr>
          <a:lstStyle/>
          <a:p>
            <a:pPr algn="r"/>
            <a:r>
              <a:rPr lang="en-US"/>
              <a:t>Learn to anticipate </a:t>
            </a:r>
          </a:p>
        </p:txBody>
      </p:sp>
      <p:sp>
        <p:nvSpPr>
          <p:cNvPr id="3" name="Subtitle 2">
            <a:extLst>
              <a:ext uri="{FF2B5EF4-FFF2-40B4-BE49-F238E27FC236}">
                <a16:creationId xmlns:a16="http://schemas.microsoft.com/office/drawing/2014/main" id="{023733C7-B91E-4440-9EE7-2FC2F7BD3E14}"/>
              </a:ext>
            </a:extLst>
          </p:cNvPr>
          <p:cNvSpPr>
            <a:spLocks noGrp="1"/>
          </p:cNvSpPr>
          <p:nvPr>
            <p:ph type="subTitle" idx="1"/>
          </p:nvPr>
        </p:nvSpPr>
        <p:spPr>
          <a:xfrm>
            <a:off x="7961258" y="4525347"/>
            <a:ext cx="3258675" cy="1737360"/>
          </a:xfrm>
        </p:spPr>
        <p:txBody>
          <a:bodyPr anchor="ctr">
            <a:normAutofit/>
          </a:bodyPr>
          <a:lstStyle/>
          <a:p>
            <a:pPr algn="l"/>
            <a:r>
              <a:rPr lang="en-US"/>
              <a:t>Chana Ross </a:t>
            </a:r>
          </a:p>
          <a:p>
            <a:pPr algn="l"/>
            <a:r>
              <a:rPr lang="en-US"/>
              <a:t>December 2019</a:t>
            </a:r>
          </a:p>
        </p:txBody>
      </p:sp>
      <p:sp>
        <p:nvSpPr>
          <p:cNvPr id="17" name="Oval 16">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Oval 18">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Oval 20">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Shape 22">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5" name="Straight Connector 24">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129882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close up of a white wall&#10;&#10;Description automatically generated">
            <a:extLst>
              <a:ext uri="{FF2B5EF4-FFF2-40B4-BE49-F238E27FC236}">
                <a16:creationId xmlns:a16="http://schemas.microsoft.com/office/drawing/2014/main" id="{D2EAB060-2A8D-3845-AA0E-2BD1A6F3A540}"/>
              </a:ext>
            </a:extLst>
          </p:cNvPr>
          <p:cNvPicPr>
            <a:picLocks noChangeAspect="1"/>
          </p:cNvPicPr>
          <p:nvPr/>
        </p:nvPicPr>
        <p:blipFill>
          <a:blip r:embed="rId2"/>
          <a:stretch>
            <a:fillRect/>
          </a:stretch>
        </p:blipFill>
        <p:spPr>
          <a:xfrm>
            <a:off x="3368285" y="1230154"/>
            <a:ext cx="6058031" cy="4635805"/>
          </a:xfrm>
          <a:prstGeom prst="rect">
            <a:avLst/>
          </a:prstGeom>
        </p:spPr>
      </p:pic>
      <p:sp>
        <p:nvSpPr>
          <p:cNvPr id="4" name="Rectangle 3">
            <a:extLst>
              <a:ext uri="{FF2B5EF4-FFF2-40B4-BE49-F238E27FC236}">
                <a16:creationId xmlns:a16="http://schemas.microsoft.com/office/drawing/2014/main" id="{DF8C3C08-84C1-E34A-BFEE-2930A4323D9E}"/>
              </a:ext>
            </a:extLst>
          </p:cNvPr>
          <p:cNvSpPr/>
          <p:nvPr/>
        </p:nvSpPr>
        <p:spPr>
          <a:xfrm>
            <a:off x="1" y="0"/>
            <a:ext cx="2542478" cy="6858000"/>
          </a:xfrm>
          <a:prstGeom prst="rect">
            <a:avLst/>
          </a:prstGeom>
          <a:solidFill>
            <a:srgbClr val="7677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1">
            <a:extLst>
              <a:ext uri="{FF2B5EF4-FFF2-40B4-BE49-F238E27FC236}">
                <a16:creationId xmlns:a16="http://schemas.microsoft.com/office/drawing/2014/main" id="{67DF30B6-4CD2-6747-A76F-9CC075EEE595}"/>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Problem </a:t>
            </a:r>
            <a:r>
              <a:rPr lang="en-US" sz="2400" b="1" dirty="0">
                <a:solidFill>
                  <a:schemeClr val="bg1"/>
                </a:solidFill>
              </a:rPr>
              <a:t>assumptions</a:t>
            </a:r>
            <a:endParaRPr lang="en-US" sz="3200" b="1" dirty="0">
              <a:solidFill>
                <a:schemeClr val="bg1"/>
              </a:solidFill>
            </a:endParaRPr>
          </a:p>
        </p:txBody>
      </p:sp>
      <p:sp>
        <p:nvSpPr>
          <p:cNvPr id="10" name="TextBox 9">
            <a:extLst>
              <a:ext uri="{FF2B5EF4-FFF2-40B4-BE49-F238E27FC236}">
                <a16:creationId xmlns:a16="http://schemas.microsoft.com/office/drawing/2014/main" id="{24B10A83-41AA-444D-9EA2-1409ED778F13}"/>
              </a:ext>
            </a:extLst>
          </p:cNvPr>
          <p:cNvSpPr txBox="1"/>
          <p:nvPr/>
        </p:nvSpPr>
        <p:spPr>
          <a:xfrm>
            <a:off x="5562255" y="4947439"/>
            <a:ext cx="737629" cy="400110"/>
          </a:xfrm>
          <a:prstGeom prst="rect">
            <a:avLst/>
          </a:prstGeom>
          <a:solidFill>
            <a:schemeClr val="bg1"/>
          </a:solidFill>
          <a:ln>
            <a:solidFill>
              <a:schemeClr val="tx1"/>
            </a:solidFill>
          </a:ln>
        </p:spPr>
        <p:txBody>
          <a:bodyPr wrap="square" rtlCol="0">
            <a:spAutoFit/>
          </a:bodyPr>
          <a:lstStyle/>
          <a:p>
            <a:pPr algn="ctr"/>
            <a:r>
              <a:rPr lang="en-US" sz="2000" dirty="0"/>
              <a:t>cars</a:t>
            </a:r>
          </a:p>
        </p:txBody>
      </p:sp>
      <p:cxnSp>
        <p:nvCxnSpPr>
          <p:cNvPr id="12" name="Straight Arrow Connector 11">
            <a:extLst>
              <a:ext uri="{FF2B5EF4-FFF2-40B4-BE49-F238E27FC236}">
                <a16:creationId xmlns:a16="http://schemas.microsoft.com/office/drawing/2014/main" id="{8EF8A799-1C4E-FC40-876D-6BADCF60805E}"/>
              </a:ext>
            </a:extLst>
          </p:cNvPr>
          <p:cNvCxnSpPr>
            <a:cxnSpLocks/>
            <a:stCxn id="10" idx="3"/>
          </p:cNvCxnSpPr>
          <p:nvPr/>
        </p:nvCxnSpPr>
        <p:spPr>
          <a:xfrm flipV="1">
            <a:off x="6299884" y="4710734"/>
            <a:ext cx="1581825" cy="43676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574D49F-6BBA-AF4B-A444-88B04C85998A}"/>
              </a:ext>
            </a:extLst>
          </p:cNvPr>
          <p:cNvCxnSpPr>
            <a:cxnSpLocks/>
            <a:stCxn id="10" idx="1"/>
          </p:cNvCxnSpPr>
          <p:nvPr/>
        </p:nvCxnSpPr>
        <p:spPr>
          <a:xfrm flipH="1" flipV="1">
            <a:off x="4896261" y="4710734"/>
            <a:ext cx="665994" cy="43676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59755064-78C3-9041-87DF-5D23C18A93C3}"/>
              </a:ext>
            </a:extLst>
          </p:cNvPr>
          <p:cNvSpPr txBox="1"/>
          <p:nvPr/>
        </p:nvSpPr>
        <p:spPr>
          <a:xfrm>
            <a:off x="5130355" y="3070440"/>
            <a:ext cx="1345596" cy="400110"/>
          </a:xfrm>
          <a:prstGeom prst="rect">
            <a:avLst/>
          </a:prstGeom>
          <a:solidFill>
            <a:schemeClr val="bg1"/>
          </a:solidFill>
          <a:ln>
            <a:solidFill>
              <a:schemeClr val="tx1"/>
            </a:solidFill>
          </a:ln>
        </p:spPr>
        <p:txBody>
          <a:bodyPr wrap="square" rtlCol="0">
            <a:spAutoFit/>
          </a:bodyPr>
          <a:lstStyle/>
          <a:p>
            <a:r>
              <a:rPr lang="en-US" sz="2000" dirty="0"/>
              <a:t>Costumers</a:t>
            </a:r>
          </a:p>
        </p:txBody>
      </p:sp>
      <p:cxnSp>
        <p:nvCxnSpPr>
          <p:cNvPr id="17" name="Straight Arrow Connector 16">
            <a:extLst>
              <a:ext uri="{FF2B5EF4-FFF2-40B4-BE49-F238E27FC236}">
                <a16:creationId xmlns:a16="http://schemas.microsoft.com/office/drawing/2014/main" id="{D79C4578-8301-F045-93F5-CA7C04D00F05}"/>
              </a:ext>
            </a:extLst>
          </p:cNvPr>
          <p:cNvCxnSpPr>
            <a:cxnSpLocks/>
            <a:stCxn id="16" idx="3"/>
          </p:cNvCxnSpPr>
          <p:nvPr/>
        </p:nvCxnSpPr>
        <p:spPr>
          <a:xfrm flipV="1">
            <a:off x="6475951" y="3049921"/>
            <a:ext cx="372832" cy="22057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325F805A-F8D9-BE42-9B88-A5C10C40C8CE}"/>
              </a:ext>
            </a:extLst>
          </p:cNvPr>
          <p:cNvCxnSpPr>
            <a:cxnSpLocks/>
            <a:stCxn id="16" idx="1"/>
          </p:cNvCxnSpPr>
          <p:nvPr/>
        </p:nvCxnSpPr>
        <p:spPr>
          <a:xfrm flipH="1" flipV="1">
            <a:off x="4810397" y="3070441"/>
            <a:ext cx="319958" cy="20005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866162E8-501D-2547-B8B0-93496988D220}"/>
              </a:ext>
            </a:extLst>
          </p:cNvPr>
          <p:cNvCxnSpPr>
            <a:cxnSpLocks/>
            <a:stCxn id="16" idx="3"/>
          </p:cNvCxnSpPr>
          <p:nvPr/>
        </p:nvCxnSpPr>
        <p:spPr>
          <a:xfrm>
            <a:off x="6475951" y="3270495"/>
            <a:ext cx="284224" cy="50562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269DF68B-4268-8141-8CBD-1DE0F78060E3}"/>
              </a:ext>
            </a:extLst>
          </p:cNvPr>
          <p:cNvCxnSpPr>
            <a:cxnSpLocks/>
            <a:stCxn id="16" idx="0"/>
          </p:cNvCxnSpPr>
          <p:nvPr/>
        </p:nvCxnSpPr>
        <p:spPr>
          <a:xfrm flipV="1">
            <a:off x="5803153" y="2382074"/>
            <a:ext cx="50924" cy="68836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0359761C-147C-3A4D-BBBD-200C39F2D87F}"/>
              </a:ext>
            </a:extLst>
          </p:cNvPr>
          <p:cNvCxnSpPr>
            <a:cxnSpLocks/>
          </p:cNvCxnSpPr>
          <p:nvPr/>
        </p:nvCxnSpPr>
        <p:spPr>
          <a:xfrm flipV="1">
            <a:off x="4806773" y="3776118"/>
            <a:ext cx="0" cy="697515"/>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1C827C6C-6927-A249-8C05-F0AB143C4D0C}"/>
              </a:ext>
            </a:extLst>
          </p:cNvPr>
          <p:cNvCxnSpPr>
            <a:cxnSpLocks/>
          </p:cNvCxnSpPr>
          <p:nvPr/>
        </p:nvCxnSpPr>
        <p:spPr>
          <a:xfrm>
            <a:off x="4806775" y="4801768"/>
            <a:ext cx="0" cy="545781"/>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F72B1F76-73C0-F24D-B625-CE1C8B92DE42}"/>
              </a:ext>
            </a:extLst>
          </p:cNvPr>
          <p:cNvCxnSpPr>
            <a:cxnSpLocks/>
          </p:cNvCxnSpPr>
          <p:nvPr/>
        </p:nvCxnSpPr>
        <p:spPr>
          <a:xfrm>
            <a:off x="5003377" y="4627792"/>
            <a:ext cx="850700" cy="0"/>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CC454122-FAC4-CF49-BCED-56C9EA5C21E0}"/>
              </a:ext>
            </a:extLst>
          </p:cNvPr>
          <p:cNvCxnSpPr>
            <a:cxnSpLocks/>
          </p:cNvCxnSpPr>
          <p:nvPr/>
        </p:nvCxnSpPr>
        <p:spPr>
          <a:xfrm flipH="1">
            <a:off x="3690851" y="4644842"/>
            <a:ext cx="939709" cy="0"/>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CD361194-2577-7E4C-A8A2-11C4242619A9}"/>
              </a:ext>
            </a:extLst>
          </p:cNvPr>
          <p:cNvCxnSpPr>
            <a:cxnSpLocks/>
          </p:cNvCxnSpPr>
          <p:nvPr/>
        </p:nvCxnSpPr>
        <p:spPr>
          <a:xfrm>
            <a:off x="9344786" y="2197230"/>
            <a:ext cx="485331" cy="0"/>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DA5B7BB0-BDBC-1A46-8F01-E9A05FD2093B}"/>
              </a:ext>
            </a:extLst>
          </p:cNvPr>
          <p:cNvSpPr txBox="1"/>
          <p:nvPr/>
        </p:nvSpPr>
        <p:spPr>
          <a:xfrm>
            <a:off x="9851496" y="1976048"/>
            <a:ext cx="2262282" cy="461665"/>
          </a:xfrm>
          <a:prstGeom prst="rect">
            <a:avLst/>
          </a:prstGeom>
          <a:solidFill>
            <a:schemeClr val="bg1"/>
          </a:solidFill>
          <a:ln>
            <a:noFill/>
          </a:ln>
        </p:spPr>
        <p:txBody>
          <a:bodyPr wrap="square" rtlCol="0">
            <a:spAutoFit/>
          </a:bodyPr>
          <a:lstStyle/>
          <a:p>
            <a:r>
              <a:rPr lang="en-US" sz="2400" dirty="0"/>
              <a:t>Possible actions</a:t>
            </a:r>
          </a:p>
        </p:txBody>
      </p:sp>
      <p:cxnSp>
        <p:nvCxnSpPr>
          <p:cNvPr id="51" name="Straight Arrow Connector 50">
            <a:extLst>
              <a:ext uri="{FF2B5EF4-FFF2-40B4-BE49-F238E27FC236}">
                <a16:creationId xmlns:a16="http://schemas.microsoft.com/office/drawing/2014/main" id="{53C9DEB5-7E19-E24A-B4ED-A1516DA8B8DD}"/>
              </a:ext>
            </a:extLst>
          </p:cNvPr>
          <p:cNvCxnSpPr>
            <a:cxnSpLocks/>
          </p:cNvCxnSpPr>
          <p:nvPr/>
        </p:nvCxnSpPr>
        <p:spPr>
          <a:xfrm flipV="1">
            <a:off x="8026786" y="3760518"/>
            <a:ext cx="0" cy="696066"/>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84E99A25-2F0C-9D41-868B-DCD95637EFC5}"/>
              </a:ext>
            </a:extLst>
          </p:cNvPr>
          <p:cNvCxnSpPr>
            <a:cxnSpLocks/>
          </p:cNvCxnSpPr>
          <p:nvPr/>
        </p:nvCxnSpPr>
        <p:spPr>
          <a:xfrm>
            <a:off x="8026788" y="4784718"/>
            <a:ext cx="0" cy="562831"/>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F4002166-0FEF-4D4C-A6E8-51796A67FF14}"/>
              </a:ext>
            </a:extLst>
          </p:cNvPr>
          <p:cNvCxnSpPr>
            <a:cxnSpLocks/>
          </p:cNvCxnSpPr>
          <p:nvPr/>
        </p:nvCxnSpPr>
        <p:spPr>
          <a:xfrm>
            <a:off x="8223390" y="4610742"/>
            <a:ext cx="837483" cy="0"/>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9A5AACE7-9CA7-4C40-894B-550A12F5B6F1}"/>
              </a:ext>
            </a:extLst>
          </p:cNvPr>
          <p:cNvCxnSpPr>
            <a:cxnSpLocks/>
          </p:cNvCxnSpPr>
          <p:nvPr/>
        </p:nvCxnSpPr>
        <p:spPr>
          <a:xfrm flipH="1">
            <a:off x="7003188" y="4627792"/>
            <a:ext cx="847385" cy="0"/>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733D2BFA-EEDA-2E43-8B11-AFB2660218AE}"/>
              </a:ext>
            </a:extLst>
          </p:cNvPr>
          <p:cNvSpPr/>
          <p:nvPr/>
        </p:nvSpPr>
        <p:spPr>
          <a:xfrm>
            <a:off x="2700375" y="100170"/>
            <a:ext cx="8605626" cy="523220"/>
          </a:xfrm>
          <a:prstGeom prst="rect">
            <a:avLst/>
          </a:prstGeom>
        </p:spPr>
        <p:txBody>
          <a:bodyPr wrap="none">
            <a:spAutoFit/>
          </a:bodyPr>
          <a:lstStyle/>
          <a:p>
            <a:r>
              <a:rPr lang="en-US" sz="2800" dirty="0"/>
              <a:t>Cost : [reward for pickup] - [cancelation fee] - [driving fee]</a:t>
            </a:r>
          </a:p>
        </p:txBody>
      </p:sp>
      <p:pic>
        <p:nvPicPr>
          <p:cNvPr id="62" name="Picture 61" descr="A close up of a clock&#10;&#10;Description automatically generated">
            <a:extLst>
              <a:ext uri="{FF2B5EF4-FFF2-40B4-BE49-F238E27FC236}">
                <a16:creationId xmlns:a16="http://schemas.microsoft.com/office/drawing/2014/main" id="{7FBC4A07-A8E8-D546-B42F-3418769BB6AD}"/>
              </a:ext>
            </a:extLst>
          </p:cNvPr>
          <p:cNvPicPr>
            <a:picLocks noChangeAspect="1"/>
          </p:cNvPicPr>
          <p:nvPr/>
        </p:nvPicPr>
        <p:blipFill>
          <a:blip r:embed="rId3"/>
          <a:stretch>
            <a:fillRect/>
          </a:stretch>
        </p:blipFill>
        <p:spPr>
          <a:xfrm>
            <a:off x="7032490" y="3654862"/>
            <a:ext cx="424005" cy="505621"/>
          </a:xfrm>
          <a:prstGeom prst="rect">
            <a:avLst/>
          </a:prstGeom>
        </p:spPr>
      </p:pic>
      <p:pic>
        <p:nvPicPr>
          <p:cNvPr id="63" name="Picture 62" descr="A close up of a clock&#10;&#10;Description automatically generated">
            <a:extLst>
              <a:ext uri="{FF2B5EF4-FFF2-40B4-BE49-F238E27FC236}">
                <a16:creationId xmlns:a16="http://schemas.microsoft.com/office/drawing/2014/main" id="{DEEAD262-9904-2F4B-BDA4-17DECC0DDECE}"/>
              </a:ext>
            </a:extLst>
          </p:cNvPr>
          <p:cNvPicPr>
            <a:picLocks noChangeAspect="1"/>
          </p:cNvPicPr>
          <p:nvPr/>
        </p:nvPicPr>
        <p:blipFill>
          <a:blip r:embed="rId3"/>
          <a:stretch>
            <a:fillRect/>
          </a:stretch>
        </p:blipFill>
        <p:spPr>
          <a:xfrm>
            <a:off x="7094620" y="2603254"/>
            <a:ext cx="424005" cy="505621"/>
          </a:xfrm>
          <a:prstGeom prst="rect">
            <a:avLst/>
          </a:prstGeom>
        </p:spPr>
      </p:pic>
      <p:pic>
        <p:nvPicPr>
          <p:cNvPr id="64" name="Picture 63" descr="A close up of a clock&#10;&#10;Description automatically generated">
            <a:extLst>
              <a:ext uri="{FF2B5EF4-FFF2-40B4-BE49-F238E27FC236}">
                <a16:creationId xmlns:a16="http://schemas.microsoft.com/office/drawing/2014/main" id="{9E04A940-9786-714F-96C4-D4F136E3A230}"/>
              </a:ext>
            </a:extLst>
          </p:cNvPr>
          <p:cNvPicPr>
            <a:picLocks noChangeAspect="1"/>
          </p:cNvPicPr>
          <p:nvPr/>
        </p:nvPicPr>
        <p:blipFill>
          <a:blip r:embed="rId3"/>
          <a:stretch>
            <a:fillRect/>
          </a:stretch>
        </p:blipFill>
        <p:spPr>
          <a:xfrm>
            <a:off x="5299229" y="1910395"/>
            <a:ext cx="425349" cy="507224"/>
          </a:xfrm>
          <a:prstGeom prst="rect">
            <a:avLst/>
          </a:prstGeom>
        </p:spPr>
      </p:pic>
      <p:pic>
        <p:nvPicPr>
          <p:cNvPr id="65" name="Picture 64" descr="A close up of a clock&#10;&#10;Description automatically generated">
            <a:extLst>
              <a:ext uri="{FF2B5EF4-FFF2-40B4-BE49-F238E27FC236}">
                <a16:creationId xmlns:a16="http://schemas.microsoft.com/office/drawing/2014/main" id="{DC7DB608-D1F6-FC4D-BB8B-D1681B26100D}"/>
              </a:ext>
            </a:extLst>
          </p:cNvPr>
          <p:cNvPicPr>
            <a:picLocks noChangeAspect="1"/>
          </p:cNvPicPr>
          <p:nvPr/>
        </p:nvPicPr>
        <p:blipFill>
          <a:blip r:embed="rId3"/>
          <a:stretch>
            <a:fillRect/>
          </a:stretch>
        </p:blipFill>
        <p:spPr>
          <a:xfrm>
            <a:off x="4194795" y="2603254"/>
            <a:ext cx="468554" cy="558745"/>
          </a:xfrm>
          <a:prstGeom prst="rect">
            <a:avLst/>
          </a:prstGeom>
        </p:spPr>
      </p:pic>
      <p:pic>
        <p:nvPicPr>
          <p:cNvPr id="66" name="Picture 65" descr="A close up of a clock&#10;&#10;Description automatically generated">
            <a:extLst>
              <a:ext uri="{FF2B5EF4-FFF2-40B4-BE49-F238E27FC236}">
                <a16:creationId xmlns:a16="http://schemas.microsoft.com/office/drawing/2014/main" id="{66A6FE96-F8B7-034A-A3DC-7E88A2636C80}"/>
              </a:ext>
            </a:extLst>
          </p:cNvPr>
          <p:cNvPicPr>
            <a:picLocks noChangeAspect="1"/>
          </p:cNvPicPr>
          <p:nvPr/>
        </p:nvPicPr>
        <p:blipFill>
          <a:blip r:embed="rId3"/>
          <a:stretch>
            <a:fillRect/>
          </a:stretch>
        </p:blipFill>
        <p:spPr>
          <a:xfrm>
            <a:off x="9322107" y="1353665"/>
            <a:ext cx="508010" cy="605796"/>
          </a:xfrm>
          <a:prstGeom prst="rect">
            <a:avLst/>
          </a:prstGeom>
        </p:spPr>
      </p:pic>
      <p:sp>
        <p:nvSpPr>
          <p:cNvPr id="68" name="TextBox 67">
            <a:extLst>
              <a:ext uri="{FF2B5EF4-FFF2-40B4-BE49-F238E27FC236}">
                <a16:creationId xmlns:a16="http://schemas.microsoft.com/office/drawing/2014/main" id="{4792C54C-20B3-4943-B9CC-74A401B1144B}"/>
              </a:ext>
            </a:extLst>
          </p:cNvPr>
          <p:cNvSpPr txBox="1"/>
          <p:nvPr/>
        </p:nvSpPr>
        <p:spPr>
          <a:xfrm>
            <a:off x="9809982" y="1459571"/>
            <a:ext cx="2361882" cy="461665"/>
          </a:xfrm>
          <a:prstGeom prst="rect">
            <a:avLst/>
          </a:prstGeom>
          <a:solidFill>
            <a:schemeClr val="bg1"/>
          </a:solidFill>
          <a:ln>
            <a:noFill/>
          </a:ln>
        </p:spPr>
        <p:txBody>
          <a:bodyPr wrap="square" rtlCol="0">
            <a:spAutoFit/>
          </a:bodyPr>
          <a:lstStyle/>
          <a:p>
            <a:r>
              <a:rPr lang="en-US" sz="2400" dirty="0"/>
              <a:t>Cancellation time</a:t>
            </a:r>
          </a:p>
        </p:txBody>
      </p:sp>
    </p:spTree>
    <p:extLst>
      <p:ext uri="{BB962C8B-B14F-4D97-AF65-F5344CB8AC3E}">
        <p14:creationId xmlns:p14="http://schemas.microsoft.com/office/powerpoint/2010/main" val="583136221"/>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linds(horizontal)">
                                      <p:cBhvr>
                                        <p:cTn id="7" dur="500"/>
                                        <p:tgtEl>
                                          <p:spTgt spid="1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linds(horizontal)">
                                      <p:cBhvr>
                                        <p:cTn id="10" dur="500"/>
                                        <p:tgtEl>
                                          <p:spTgt spid="10"/>
                                        </p:tgtEl>
                                      </p:cBhvr>
                                    </p:animEffect>
                                  </p:childTnLst>
                                </p:cTn>
                              </p:par>
                              <p:par>
                                <p:cTn id="11" presetID="3" presetClass="entr" presetSubtype="1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blinds(horizontal)">
                                      <p:cBhvr>
                                        <p:cTn id="13" dur="500"/>
                                        <p:tgtEl>
                                          <p:spTgt spid="13"/>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dissolve">
                                      <p:cBhvr>
                                        <p:cTn id="18" dur="500"/>
                                        <p:tgtEl>
                                          <p:spTgt spid="36"/>
                                        </p:tgtEl>
                                      </p:cBhvr>
                                    </p:animEffect>
                                  </p:childTnLst>
                                </p:cTn>
                              </p:par>
                              <p:par>
                                <p:cTn id="19" presetID="9" presetClass="entr" presetSubtype="0" fill="hold" nodeType="with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dissolve">
                                      <p:cBhvr>
                                        <p:cTn id="21" dur="500"/>
                                        <p:tgtEl>
                                          <p:spTgt spid="32"/>
                                        </p:tgtEl>
                                      </p:cBhvr>
                                    </p:animEffect>
                                  </p:childTnLst>
                                </p:cTn>
                              </p:par>
                              <p:par>
                                <p:cTn id="22" presetID="9" presetClass="entr" presetSubtype="0" fill="hold" nodeType="withEffect">
                                  <p:stCondLst>
                                    <p:cond delay="0"/>
                                  </p:stCondLst>
                                  <p:childTnLst>
                                    <p:set>
                                      <p:cBhvr>
                                        <p:cTn id="23" dur="1" fill="hold">
                                          <p:stCondLst>
                                            <p:cond delay="0"/>
                                          </p:stCondLst>
                                        </p:cTn>
                                        <p:tgtEl>
                                          <p:spTgt spid="38"/>
                                        </p:tgtEl>
                                        <p:attrNameLst>
                                          <p:attrName>style.visibility</p:attrName>
                                        </p:attrNameLst>
                                      </p:cBhvr>
                                      <p:to>
                                        <p:strVal val="visible"/>
                                      </p:to>
                                    </p:set>
                                    <p:animEffect transition="in" filter="dissolve">
                                      <p:cBhvr>
                                        <p:cTn id="24" dur="500"/>
                                        <p:tgtEl>
                                          <p:spTgt spid="38"/>
                                        </p:tgtEl>
                                      </p:cBhvr>
                                    </p:animEffect>
                                  </p:childTnLst>
                                </p:cTn>
                              </p:par>
                              <p:par>
                                <p:cTn id="25" presetID="9" presetClass="entr" presetSubtype="0" fill="hold" nodeType="withEffect">
                                  <p:stCondLst>
                                    <p:cond delay="0"/>
                                  </p:stCondLst>
                                  <p:childTnLst>
                                    <p:set>
                                      <p:cBhvr>
                                        <p:cTn id="26" dur="1" fill="hold">
                                          <p:stCondLst>
                                            <p:cond delay="0"/>
                                          </p:stCondLst>
                                        </p:cTn>
                                        <p:tgtEl>
                                          <p:spTgt spid="33"/>
                                        </p:tgtEl>
                                        <p:attrNameLst>
                                          <p:attrName>style.visibility</p:attrName>
                                        </p:attrNameLst>
                                      </p:cBhvr>
                                      <p:to>
                                        <p:strVal val="visible"/>
                                      </p:to>
                                    </p:set>
                                    <p:animEffect transition="in" filter="dissolve">
                                      <p:cBhvr>
                                        <p:cTn id="27" dur="500"/>
                                        <p:tgtEl>
                                          <p:spTgt spid="33"/>
                                        </p:tgtEl>
                                      </p:cBhvr>
                                    </p:animEffect>
                                  </p:childTnLst>
                                </p:cTn>
                              </p:par>
                              <p:par>
                                <p:cTn id="28" presetID="9" presetClass="entr" presetSubtype="0" fill="hold" nodeType="withEffect">
                                  <p:stCondLst>
                                    <p:cond delay="0"/>
                                  </p:stCondLst>
                                  <p:childTnLst>
                                    <p:set>
                                      <p:cBhvr>
                                        <p:cTn id="29" dur="1" fill="hold">
                                          <p:stCondLst>
                                            <p:cond delay="0"/>
                                          </p:stCondLst>
                                        </p:cTn>
                                        <p:tgtEl>
                                          <p:spTgt spid="52"/>
                                        </p:tgtEl>
                                        <p:attrNameLst>
                                          <p:attrName>style.visibility</p:attrName>
                                        </p:attrNameLst>
                                      </p:cBhvr>
                                      <p:to>
                                        <p:strVal val="visible"/>
                                      </p:to>
                                    </p:set>
                                    <p:animEffect transition="in" filter="dissolve">
                                      <p:cBhvr>
                                        <p:cTn id="30" dur="500"/>
                                        <p:tgtEl>
                                          <p:spTgt spid="52"/>
                                        </p:tgtEl>
                                      </p:cBhvr>
                                    </p:animEffect>
                                  </p:childTnLst>
                                </p:cTn>
                              </p:par>
                              <p:par>
                                <p:cTn id="31" presetID="9" presetClass="entr" presetSubtype="0" fill="hold" nodeType="withEffect">
                                  <p:stCondLst>
                                    <p:cond delay="0"/>
                                  </p:stCondLst>
                                  <p:childTnLst>
                                    <p:set>
                                      <p:cBhvr>
                                        <p:cTn id="32" dur="1" fill="hold">
                                          <p:stCondLst>
                                            <p:cond delay="0"/>
                                          </p:stCondLst>
                                        </p:cTn>
                                        <p:tgtEl>
                                          <p:spTgt spid="53"/>
                                        </p:tgtEl>
                                        <p:attrNameLst>
                                          <p:attrName>style.visibility</p:attrName>
                                        </p:attrNameLst>
                                      </p:cBhvr>
                                      <p:to>
                                        <p:strVal val="visible"/>
                                      </p:to>
                                    </p:set>
                                    <p:animEffect transition="in" filter="dissolve">
                                      <p:cBhvr>
                                        <p:cTn id="33" dur="500"/>
                                        <p:tgtEl>
                                          <p:spTgt spid="53"/>
                                        </p:tgtEl>
                                      </p:cBhvr>
                                    </p:animEffect>
                                  </p:childTnLst>
                                </p:cTn>
                              </p:par>
                              <p:par>
                                <p:cTn id="34" presetID="9" presetClass="entr" presetSubtype="0" fill="hold" nodeType="withEffect">
                                  <p:stCondLst>
                                    <p:cond delay="0"/>
                                  </p:stCondLst>
                                  <p:childTnLst>
                                    <p:set>
                                      <p:cBhvr>
                                        <p:cTn id="35" dur="1" fill="hold">
                                          <p:stCondLst>
                                            <p:cond delay="0"/>
                                          </p:stCondLst>
                                        </p:cTn>
                                        <p:tgtEl>
                                          <p:spTgt spid="51"/>
                                        </p:tgtEl>
                                        <p:attrNameLst>
                                          <p:attrName>style.visibility</p:attrName>
                                        </p:attrNameLst>
                                      </p:cBhvr>
                                      <p:to>
                                        <p:strVal val="visible"/>
                                      </p:to>
                                    </p:set>
                                    <p:animEffect transition="in" filter="dissolve">
                                      <p:cBhvr>
                                        <p:cTn id="36" dur="500"/>
                                        <p:tgtEl>
                                          <p:spTgt spid="51"/>
                                        </p:tgtEl>
                                      </p:cBhvr>
                                    </p:animEffect>
                                  </p:childTnLst>
                                </p:cTn>
                              </p:par>
                              <p:par>
                                <p:cTn id="37" presetID="9" presetClass="entr" presetSubtype="0" fill="hold" nodeType="withEffect">
                                  <p:stCondLst>
                                    <p:cond delay="0"/>
                                  </p:stCondLst>
                                  <p:childTnLst>
                                    <p:set>
                                      <p:cBhvr>
                                        <p:cTn id="38" dur="1" fill="hold">
                                          <p:stCondLst>
                                            <p:cond delay="0"/>
                                          </p:stCondLst>
                                        </p:cTn>
                                        <p:tgtEl>
                                          <p:spTgt spid="54"/>
                                        </p:tgtEl>
                                        <p:attrNameLst>
                                          <p:attrName>style.visibility</p:attrName>
                                        </p:attrNameLst>
                                      </p:cBhvr>
                                      <p:to>
                                        <p:strVal val="visible"/>
                                      </p:to>
                                    </p:set>
                                    <p:animEffect transition="in" filter="dissolve">
                                      <p:cBhvr>
                                        <p:cTn id="39" dur="500"/>
                                        <p:tgtEl>
                                          <p:spTgt spid="54"/>
                                        </p:tgtEl>
                                      </p:cBhvr>
                                    </p:animEffect>
                                  </p:childTnLst>
                                </p:cTn>
                              </p:par>
                              <p:par>
                                <p:cTn id="40" presetID="9" presetClass="entr" presetSubtype="0" fill="hold" nodeType="withEffect">
                                  <p:stCondLst>
                                    <p:cond delay="0"/>
                                  </p:stCondLst>
                                  <p:childTnLst>
                                    <p:set>
                                      <p:cBhvr>
                                        <p:cTn id="41" dur="1" fill="hold">
                                          <p:stCondLst>
                                            <p:cond delay="0"/>
                                          </p:stCondLst>
                                        </p:cTn>
                                        <p:tgtEl>
                                          <p:spTgt spid="44"/>
                                        </p:tgtEl>
                                        <p:attrNameLst>
                                          <p:attrName>style.visibility</p:attrName>
                                        </p:attrNameLst>
                                      </p:cBhvr>
                                      <p:to>
                                        <p:strVal val="visible"/>
                                      </p:to>
                                    </p:set>
                                    <p:animEffect transition="in" filter="dissolve">
                                      <p:cBhvr>
                                        <p:cTn id="42" dur="500"/>
                                        <p:tgtEl>
                                          <p:spTgt spid="44"/>
                                        </p:tgtEl>
                                      </p:cBhvr>
                                    </p:animEffect>
                                  </p:childTnLst>
                                </p:cTn>
                              </p:par>
                              <p:par>
                                <p:cTn id="43" presetID="9" presetClass="entr" presetSubtype="0" fill="hold" grpId="0" nodeType="withEffect">
                                  <p:stCondLst>
                                    <p:cond delay="0"/>
                                  </p:stCondLst>
                                  <p:childTnLst>
                                    <p:set>
                                      <p:cBhvr>
                                        <p:cTn id="44" dur="1" fill="hold">
                                          <p:stCondLst>
                                            <p:cond delay="0"/>
                                          </p:stCondLst>
                                        </p:cTn>
                                        <p:tgtEl>
                                          <p:spTgt spid="46"/>
                                        </p:tgtEl>
                                        <p:attrNameLst>
                                          <p:attrName>style.visibility</p:attrName>
                                        </p:attrNameLst>
                                      </p:cBhvr>
                                      <p:to>
                                        <p:strVal val="visible"/>
                                      </p:to>
                                    </p:set>
                                    <p:animEffect transition="in" filter="dissolve">
                                      <p:cBhvr>
                                        <p:cTn id="45" dur="500"/>
                                        <p:tgtEl>
                                          <p:spTgt spid="46"/>
                                        </p:tgtEl>
                                      </p:cBhvr>
                                    </p:animEffect>
                                  </p:childTnLst>
                                </p:cTn>
                              </p:par>
                            </p:childTnLst>
                          </p:cTn>
                        </p:par>
                      </p:childTnLst>
                    </p:cTn>
                  </p:par>
                  <p:par>
                    <p:cTn id="46" fill="hold">
                      <p:stCondLst>
                        <p:cond delay="indefinite"/>
                      </p:stCondLst>
                      <p:childTnLst>
                        <p:par>
                          <p:cTn id="47" fill="hold">
                            <p:stCondLst>
                              <p:cond delay="0"/>
                            </p:stCondLst>
                            <p:childTnLst>
                              <p:par>
                                <p:cTn id="48" presetID="3" presetClass="entr" presetSubtype="10" fill="hold" grpId="0" nodeType="clickEffect">
                                  <p:stCondLst>
                                    <p:cond delay="0"/>
                                  </p:stCondLst>
                                  <p:childTnLst>
                                    <p:set>
                                      <p:cBhvr>
                                        <p:cTn id="49" dur="1" fill="hold">
                                          <p:stCondLst>
                                            <p:cond delay="0"/>
                                          </p:stCondLst>
                                        </p:cTn>
                                        <p:tgtEl>
                                          <p:spTgt spid="16"/>
                                        </p:tgtEl>
                                        <p:attrNameLst>
                                          <p:attrName>style.visibility</p:attrName>
                                        </p:attrNameLst>
                                      </p:cBhvr>
                                      <p:to>
                                        <p:strVal val="visible"/>
                                      </p:to>
                                    </p:set>
                                    <p:animEffect transition="in" filter="blinds(horizontal)">
                                      <p:cBhvr>
                                        <p:cTn id="50" dur="500"/>
                                        <p:tgtEl>
                                          <p:spTgt spid="16"/>
                                        </p:tgtEl>
                                      </p:cBhvr>
                                    </p:animEffect>
                                  </p:childTnLst>
                                </p:cTn>
                              </p:par>
                              <p:par>
                                <p:cTn id="51" presetID="3" presetClass="entr" presetSubtype="10" fill="hold" nodeType="with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blinds(horizontal)">
                                      <p:cBhvr>
                                        <p:cTn id="53" dur="500"/>
                                        <p:tgtEl>
                                          <p:spTgt spid="23"/>
                                        </p:tgtEl>
                                      </p:cBhvr>
                                    </p:animEffect>
                                  </p:childTnLst>
                                </p:cTn>
                              </p:par>
                              <p:par>
                                <p:cTn id="54" presetID="3" presetClass="entr" presetSubtype="10" fill="hold" nodeType="withEffect">
                                  <p:stCondLst>
                                    <p:cond delay="0"/>
                                  </p:stCondLst>
                                  <p:childTnLst>
                                    <p:set>
                                      <p:cBhvr>
                                        <p:cTn id="55" dur="1" fill="hold">
                                          <p:stCondLst>
                                            <p:cond delay="0"/>
                                          </p:stCondLst>
                                        </p:cTn>
                                        <p:tgtEl>
                                          <p:spTgt spid="17"/>
                                        </p:tgtEl>
                                        <p:attrNameLst>
                                          <p:attrName>style.visibility</p:attrName>
                                        </p:attrNameLst>
                                      </p:cBhvr>
                                      <p:to>
                                        <p:strVal val="visible"/>
                                      </p:to>
                                    </p:set>
                                    <p:animEffect transition="in" filter="blinds(horizontal)">
                                      <p:cBhvr>
                                        <p:cTn id="56" dur="500"/>
                                        <p:tgtEl>
                                          <p:spTgt spid="17"/>
                                        </p:tgtEl>
                                      </p:cBhvr>
                                    </p:animEffect>
                                  </p:childTnLst>
                                </p:cTn>
                              </p:par>
                              <p:par>
                                <p:cTn id="57" presetID="3" presetClass="entr" presetSubtype="10" fill="hold" nodeType="withEffect">
                                  <p:stCondLst>
                                    <p:cond delay="0"/>
                                  </p:stCondLst>
                                  <p:childTnLst>
                                    <p:set>
                                      <p:cBhvr>
                                        <p:cTn id="58" dur="1" fill="hold">
                                          <p:stCondLst>
                                            <p:cond delay="0"/>
                                          </p:stCondLst>
                                        </p:cTn>
                                        <p:tgtEl>
                                          <p:spTgt spid="27"/>
                                        </p:tgtEl>
                                        <p:attrNameLst>
                                          <p:attrName>style.visibility</p:attrName>
                                        </p:attrNameLst>
                                      </p:cBhvr>
                                      <p:to>
                                        <p:strVal val="visible"/>
                                      </p:to>
                                    </p:set>
                                    <p:animEffect transition="in" filter="blinds(horizontal)">
                                      <p:cBhvr>
                                        <p:cTn id="59" dur="500"/>
                                        <p:tgtEl>
                                          <p:spTgt spid="27"/>
                                        </p:tgtEl>
                                      </p:cBhvr>
                                    </p:animEffect>
                                  </p:childTnLst>
                                </p:cTn>
                              </p:par>
                              <p:par>
                                <p:cTn id="60" presetID="3" presetClass="entr" presetSubtype="10" fill="hold" nodeType="withEffect">
                                  <p:stCondLst>
                                    <p:cond delay="0"/>
                                  </p:stCondLst>
                                  <p:childTnLst>
                                    <p:set>
                                      <p:cBhvr>
                                        <p:cTn id="61" dur="1" fill="hold">
                                          <p:stCondLst>
                                            <p:cond delay="0"/>
                                          </p:stCondLst>
                                        </p:cTn>
                                        <p:tgtEl>
                                          <p:spTgt spid="18"/>
                                        </p:tgtEl>
                                        <p:attrNameLst>
                                          <p:attrName>style.visibility</p:attrName>
                                        </p:attrNameLst>
                                      </p:cBhvr>
                                      <p:to>
                                        <p:strVal val="visible"/>
                                      </p:to>
                                    </p:set>
                                    <p:animEffect transition="in" filter="blinds(horizontal)">
                                      <p:cBhvr>
                                        <p:cTn id="62" dur="500"/>
                                        <p:tgtEl>
                                          <p:spTgt spid="18"/>
                                        </p:tgtEl>
                                      </p:cBhvr>
                                    </p:animEffect>
                                  </p:childTnLst>
                                </p:cTn>
                              </p:par>
                            </p:childTnLst>
                          </p:cTn>
                        </p:par>
                      </p:childTnLst>
                    </p:cTn>
                  </p:par>
                  <p:par>
                    <p:cTn id="63" fill="hold">
                      <p:stCondLst>
                        <p:cond delay="indefinite"/>
                      </p:stCondLst>
                      <p:childTnLst>
                        <p:par>
                          <p:cTn id="64" fill="hold">
                            <p:stCondLst>
                              <p:cond delay="0"/>
                            </p:stCondLst>
                            <p:childTnLst>
                              <p:par>
                                <p:cTn id="65" presetID="9" presetClass="entr" presetSubtype="0" fill="hold" grpId="1" nodeType="clickEffect">
                                  <p:stCondLst>
                                    <p:cond delay="0"/>
                                  </p:stCondLst>
                                  <p:childTnLst>
                                    <p:set>
                                      <p:cBhvr>
                                        <p:cTn id="66" dur="1" fill="hold">
                                          <p:stCondLst>
                                            <p:cond delay="0"/>
                                          </p:stCondLst>
                                        </p:cTn>
                                        <p:tgtEl>
                                          <p:spTgt spid="68"/>
                                        </p:tgtEl>
                                        <p:attrNameLst>
                                          <p:attrName>style.visibility</p:attrName>
                                        </p:attrNameLst>
                                      </p:cBhvr>
                                      <p:to>
                                        <p:strVal val="visible"/>
                                      </p:to>
                                    </p:set>
                                    <p:animEffect transition="in" filter="dissolve">
                                      <p:cBhvr>
                                        <p:cTn id="67" dur="500"/>
                                        <p:tgtEl>
                                          <p:spTgt spid="68"/>
                                        </p:tgtEl>
                                      </p:cBhvr>
                                    </p:animEffect>
                                  </p:childTnLst>
                                </p:cTn>
                              </p:par>
                              <p:par>
                                <p:cTn id="68" presetID="9" presetClass="entr" presetSubtype="0" fill="hold" nodeType="withEffect">
                                  <p:stCondLst>
                                    <p:cond delay="0"/>
                                  </p:stCondLst>
                                  <p:childTnLst>
                                    <p:set>
                                      <p:cBhvr>
                                        <p:cTn id="69" dur="1" fill="hold">
                                          <p:stCondLst>
                                            <p:cond delay="0"/>
                                          </p:stCondLst>
                                        </p:cTn>
                                        <p:tgtEl>
                                          <p:spTgt spid="63"/>
                                        </p:tgtEl>
                                        <p:attrNameLst>
                                          <p:attrName>style.visibility</p:attrName>
                                        </p:attrNameLst>
                                      </p:cBhvr>
                                      <p:to>
                                        <p:strVal val="visible"/>
                                      </p:to>
                                    </p:set>
                                    <p:animEffect transition="in" filter="dissolve">
                                      <p:cBhvr>
                                        <p:cTn id="70" dur="500"/>
                                        <p:tgtEl>
                                          <p:spTgt spid="63"/>
                                        </p:tgtEl>
                                      </p:cBhvr>
                                    </p:animEffect>
                                  </p:childTnLst>
                                </p:cTn>
                              </p:par>
                              <p:par>
                                <p:cTn id="71" presetID="9" presetClass="entr" presetSubtype="0" fill="hold" nodeType="withEffect">
                                  <p:stCondLst>
                                    <p:cond delay="0"/>
                                  </p:stCondLst>
                                  <p:childTnLst>
                                    <p:set>
                                      <p:cBhvr>
                                        <p:cTn id="72" dur="1" fill="hold">
                                          <p:stCondLst>
                                            <p:cond delay="0"/>
                                          </p:stCondLst>
                                        </p:cTn>
                                        <p:tgtEl>
                                          <p:spTgt spid="62"/>
                                        </p:tgtEl>
                                        <p:attrNameLst>
                                          <p:attrName>style.visibility</p:attrName>
                                        </p:attrNameLst>
                                      </p:cBhvr>
                                      <p:to>
                                        <p:strVal val="visible"/>
                                      </p:to>
                                    </p:set>
                                    <p:animEffect transition="in" filter="dissolve">
                                      <p:cBhvr>
                                        <p:cTn id="73" dur="500"/>
                                        <p:tgtEl>
                                          <p:spTgt spid="62"/>
                                        </p:tgtEl>
                                      </p:cBhvr>
                                    </p:animEffect>
                                  </p:childTnLst>
                                </p:cTn>
                              </p:par>
                              <p:par>
                                <p:cTn id="74" presetID="9" presetClass="entr" presetSubtype="0" fill="hold" nodeType="withEffect">
                                  <p:stCondLst>
                                    <p:cond delay="0"/>
                                  </p:stCondLst>
                                  <p:childTnLst>
                                    <p:set>
                                      <p:cBhvr>
                                        <p:cTn id="75" dur="1" fill="hold">
                                          <p:stCondLst>
                                            <p:cond delay="0"/>
                                          </p:stCondLst>
                                        </p:cTn>
                                        <p:tgtEl>
                                          <p:spTgt spid="64"/>
                                        </p:tgtEl>
                                        <p:attrNameLst>
                                          <p:attrName>style.visibility</p:attrName>
                                        </p:attrNameLst>
                                      </p:cBhvr>
                                      <p:to>
                                        <p:strVal val="visible"/>
                                      </p:to>
                                    </p:set>
                                    <p:animEffect transition="in" filter="dissolve">
                                      <p:cBhvr>
                                        <p:cTn id="76" dur="500"/>
                                        <p:tgtEl>
                                          <p:spTgt spid="64"/>
                                        </p:tgtEl>
                                      </p:cBhvr>
                                    </p:animEffect>
                                  </p:childTnLst>
                                </p:cTn>
                              </p:par>
                              <p:par>
                                <p:cTn id="77" presetID="9" presetClass="entr" presetSubtype="0" fill="hold" nodeType="withEffect">
                                  <p:stCondLst>
                                    <p:cond delay="0"/>
                                  </p:stCondLst>
                                  <p:childTnLst>
                                    <p:set>
                                      <p:cBhvr>
                                        <p:cTn id="78" dur="1" fill="hold">
                                          <p:stCondLst>
                                            <p:cond delay="0"/>
                                          </p:stCondLst>
                                        </p:cTn>
                                        <p:tgtEl>
                                          <p:spTgt spid="66"/>
                                        </p:tgtEl>
                                        <p:attrNameLst>
                                          <p:attrName>style.visibility</p:attrName>
                                        </p:attrNameLst>
                                      </p:cBhvr>
                                      <p:to>
                                        <p:strVal val="visible"/>
                                      </p:to>
                                    </p:set>
                                    <p:animEffect transition="in" filter="dissolve">
                                      <p:cBhvr>
                                        <p:cTn id="79" dur="500"/>
                                        <p:tgtEl>
                                          <p:spTgt spid="66"/>
                                        </p:tgtEl>
                                      </p:cBhvr>
                                    </p:animEffect>
                                  </p:childTnLst>
                                </p:cTn>
                              </p:par>
                              <p:par>
                                <p:cTn id="80" presetID="9" presetClass="entr" presetSubtype="0" fill="hold" nodeType="withEffect">
                                  <p:stCondLst>
                                    <p:cond delay="0"/>
                                  </p:stCondLst>
                                  <p:childTnLst>
                                    <p:set>
                                      <p:cBhvr>
                                        <p:cTn id="81" dur="1" fill="hold">
                                          <p:stCondLst>
                                            <p:cond delay="0"/>
                                          </p:stCondLst>
                                        </p:cTn>
                                        <p:tgtEl>
                                          <p:spTgt spid="65"/>
                                        </p:tgtEl>
                                        <p:attrNameLst>
                                          <p:attrName>style.visibility</p:attrName>
                                        </p:attrNameLst>
                                      </p:cBhvr>
                                      <p:to>
                                        <p:strVal val="visible"/>
                                      </p:to>
                                    </p:set>
                                    <p:animEffect transition="in" filter="dissolve">
                                      <p:cBhvr>
                                        <p:cTn id="82"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6" grpId="0" animBg="1"/>
      <p:bldP spid="46" grpId="0" animBg="1"/>
      <p:bldP spid="68"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54AF226-E8E2-7E49-A154-3DCC98F304C1}"/>
              </a:ext>
            </a:extLst>
          </p:cNvPr>
          <p:cNvSpPr/>
          <p:nvPr/>
        </p:nvSpPr>
        <p:spPr>
          <a:xfrm>
            <a:off x="0" y="0"/>
            <a:ext cx="2542478" cy="6858000"/>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24" name="Diagram 23">
            <a:extLst>
              <a:ext uri="{FF2B5EF4-FFF2-40B4-BE49-F238E27FC236}">
                <a16:creationId xmlns:a16="http://schemas.microsoft.com/office/drawing/2014/main" id="{2DA1EDB6-A281-0B4B-A5E8-E37C9A42E3DA}"/>
              </a:ext>
            </a:extLst>
          </p:cNvPr>
          <p:cNvGraphicFramePr/>
          <p:nvPr>
            <p:extLst>
              <p:ext uri="{D42A27DB-BD31-4B8C-83A1-F6EECF244321}">
                <p14:modId xmlns:p14="http://schemas.microsoft.com/office/powerpoint/2010/main" val="2304122434"/>
              </p:ext>
            </p:extLst>
          </p:nvPr>
        </p:nvGraphicFramePr>
        <p:xfrm>
          <a:off x="3970968" y="23632"/>
          <a:ext cx="7938533" cy="68343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itle 1">
            <a:extLst>
              <a:ext uri="{FF2B5EF4-FFF2-40B4-BE49-F238E27FC236}">
                <a16:creationId xmlns:a16="http://schemas.microsoft.com/office/drawing/2014/main" id="{2EB33266-7229-6C45-BCB1-61754C81CA4E}"/>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Steps for solution</a:t>
            </a:r>
          </a:p>
        </p:txBody>
      </p:sp>
    </p:spTree>
    <p:extLst>
      <p:ext uri="{BB962C8B-B14F-4D97-AF65-F5344CB8AC3E}">
        <p14:creationId xmlns:p14="http://schemas.microsoft.com/office/powerpoint/2010/main" val="1932227191"/>
      </p:ext>
    </p:extLst>
  </p:cSld>
  <p:clrMapOvr>
    <a:masterClrMapping/>
  </p:clrMapOvr>
  <p:transition spd="slow">
    <p:randomBar dir="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graphicFrame>
            <p:nvGraphicFramePr>
              <p:cNvPr id="4" name="Diagram 3">
                <a:extLst>
                  <a:ext uri="{FF2B5EF4-FFF2-40B4-BE49-F238E27FC236}">
                    <a16:creationId xmlns:a16="http://schemas.microsoft.com/office/drawing/2014/main" id="{13CBC6C7-2007-804E-A41F-0736A168432F}"/>
                  </a:ext>
                </a:extLst>
              </p:cNvPr>
              <p:cNvGraphicFramePr/>
              <p:nvPr>
                <p:extLst>
                  <p:ext uri="{D42A27DB-BD31-4B8C-83A1-F6EECF244321}">
                    <p14:modId xmlns:p14="http://schemas.microsoft.com/office/powerpoint/2010/main" val="1552258026"/>
                  </p:ext>
                </p:extLst>
              </p:nvPr>
            </p:nvGraphicFramePr>
            <p:xfrm>
              <a:off x="3358339" y="357219"/>
              <a:ext cx="7201102"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mc:Choice>
        <mc:Fallback xmlns="">
          <p:graphicFrame>
            <p:nvGraphicFramePr>
              <p:cNvPr id="4" name="Diagram 3">
                <a:extLst>
                  <a:ext uri="{FF2B5EF4-FFF2-40B4-BE49-F238E27FC236}">
                    <a16:creationId xmlns:a16="http://schemas.microsoft.com/office/drawing/2014/main" id="{13CBC6C7-2007-804E-A41F-0736A168432F}"/>
                  </a:ext>
                </a:extLst>
              </p:cNvPr>
              <p:cNvGraphicFramePr/>
              <p:nvPr>
                <p:extLst>
                  <p:ext uri="{D42A27DB-BD31-4B8C-83A1-F6EECF244321}">
                    <p14:modId xmlns:p14="http://schemas.microsoft.com/office/powerpoint/2010/main" val="1552258026"/>
                  </p:ext>
                </p:extLst>
              </p:nvPr>
            </p:nvGraphicFramePr>
            <p:xfrm>
              <a:off x="3358339" y="357219"/>
              <a:ext cx="7201102" cy="541866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mc:Fallback>
      </mc:AlternateContent>
      <p:sp>
        <p:nvSpPr>
          <p:cNvPr id="5" name="Rectangle 4">
            <a:extLst>
              <a:ext uri="{FF2B5EF4-FFF2-40B4-BE49-F238E27FC236}">
                <a16:creationId xmlns:a16="http://schemas.microsoft.com/office/drawing/2014/main" id="{E5BEAD95-3B9F-BE46-948B-10416636FF85}"/>
              </a:ext>
            </a:extLst>
          </p:cNvPr>
          <p:cNvSpPr/>
          <p:nvPr/>
        </p:nvSpPr>
        <p:spPr>
          <a:xfrm>
            <a:off x="0" y="0"/>
            <a:ext cx="2542478" cy="6858000"/>
          </a:xfrm>
          <a:prstGeom prst="rect">
            <a:avLst/>
          </a:prstGeom>
          <a:solidFill>
            <a:srgbClr val="5BA2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04F2AB67-B42C-7B48-935C-3238E6B855D8}"/>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1 : Data analysis</a:t>
            </a:r>
          </a:p>
        </p:txBody>
      </p:sp>
    </p:spTree>
    <p:extLst>
      <p:ext uri="{BB962C8B-B14F-4D97-AF65-F5344CB8AC3E}">
        <p14:creationId xmlns:p14="http://schemas.microsoft.com/office/powerpoint/2010/main" val="1913007632"/>
      </p:ext>
    </p:extLst>
  </p:cSld>
  <p:clrMapOvr>
    <a:masterClrMapping/>
  </p:clrMapOvr>
  <p:transition spd="slow">
    <p:randomBar dir="ver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food&#10;&#10;Description automatically generated">
            <a:extLst>
              <a:ext uri="{FF2B5EF4-FFF2-40B4-BE49-F238E27FC236}">
                <a16:creationId xmlns:a16="http://schemas.microsoft.com/office/drawing/2014/main" id="{A600CAB0-DF01-F147-9840-184D7F9E00EC}"/>
              </a:ext>
            </a:extLst>
          </p:cNvPr>
          <p:cNvPicPr>
            <a:picLocks noChangeAspect="1"/>
          </p:cNvPicPr>
          <p:nvPr/>
        </p:nvPicPr>
        <p:blipFill rotWithShape="1">
          <a:blip r:embed="rId2"/>
          <a:srcRect t="11029" r="8333" b="8807"/>
          <a:stretch/>
        </p:blipFill>
        <p:spPr>
          <a:xfrm>
            <a:off x="3802190" y="794421"/>
            <a:ext cx="2514600" cy="5494866"/>
          </a:xfrm>
          <a:prstGeom prst="rect">
            <a:avLst/>
          </a:prstGeom>
        </p:spPr>
      </p:pic>
      <p:pic>
        <p:nvPicPr>
          <p:cNvPr id="5" name="Picture 4" descr="A close up of a map&#10;&#10;Description automatically generated">
            <a:extLst>
              <a:ext uri="{FF2B5EF4-FFF2-40B4-BE49-F238E27FC236}">
                <a16:creationId xmlns:a16="http://schemas.microsoft.com/office/drawing/2014/main" id="{38F77315-2FB0-9D48-AA28-08522A17495B}"/>
              </a:ext>
            </a:extLst>
          </p:cNvPr>
          <p:cNvPicPr>
            <a:picLocks noChangeAspect="1"/>
          </p:cNvPicPr>
          <p:nvPr/>
        </p:nvPicPr>
        <p:blipFill rotWithShape="1">
          <a:blip r:embed="rId3"/>
          <a:srcRect t="11440" b="8395"/>
          <a:stretch/>
        </p:blipFill>
        <p:spPr>
          <a:xfrm>
            <a:off x="6510110" y="812041"/>
            <a:ext cx="2743200" cy="5494866"/>
          </a:xfrm>
          <a:prstGeom prst="rect">
            <a:avLst/>
          </a:prstGeom>
        </p:spPr>
      </p:pic>
      <p:sp>
        <p:nvSpPr>
          <p:cNvPr id="6" name="TextBox 5">
            <a:extLst>
              <a:ext uri="{FF2B5EF4-FFF2-40B4-BE49-F238E27FC236}">
                <a16:creationId xmlns:a16="http://schemas.microsoft.com/office/drawing/2014/main" id="{B545B890-1D18-8744-B756-14B374479C96}"/>
              </a:ext>
            </a:extLst>
          </p:cNvPr>
          <p:cNvSpPr txBox="1"/>
          <p:nvPr/>
        </p:nvSpPr>
        <p:spPr>
          <a:xfrm>
            <a:off x="4182917" y="308558"/>
            <a:ext cx="2133873" cy="523220"/>
          </a:xfrm>
          <a:prstGeom prst="rect">
            <a:avLst/>
          </a:prstGeom>
          <a:noFill/>
        </p:spPr>
        <p:txBody>
          <a:bodyPr wrap="square" rtlCol="0">
            <a:spAutoFit/>
          </a:bodyPr>
          <a:lstStyle/>
          <a:p>
            <a:r>
              <a:rPr lang="en-US" sz="2800" b="1" dirty="0"/>
              <a:t>Original data</a:t>
            </a:r>
          </a:p>
        </p:txBody>
      </p:sp>
      <p:sp>
        <p:nvSpPr>
          <p:cNvPr id="7" name="TextBox 6">
            <a:extLst>
              <a:ext uri="{FF2B5EF4-FFF2-40B4-BE49-F238E27FC236}">
                <a16:creationId xmlns:a16="http://schemas.microsoft.com/office/drawing/2014/main" id="{A36B1791-43F2-5444-BAF9-04843A016643}"/>
              </a:ext>
            </a:extLst>
          </p:cNvPr>
          <p:cNvSpPr txBox="1"/>
          <p:nvPr/>
        </p:nvSpPr>
        <p:spPr>
          <a:xfrm>
            <a:off x="6572173" y="-54422"/>
            <a:ext cx="2681137" cy="954107"/>
          </a:xfrm>
          <a:prstGeom prst="rect">
            <a:avLst/>
          </a:prstGeom>
          <a:noFill/>
        </p:spPr>
        <p:txBody>
          <a:bodyPr wrap="square" rtlCol="0">
            <a:spAutoFit/>
          </a:bodyPr>
          <a:lstStyle/>
          <a:p>
            <a:pPr algn="ctr"/>
            <a:r>
              <a:rPr lang="en-US" sz="2800" b="1" dirty="0"/>
              <a:t>Rotated + Cropped data</a:t>
            </a:r>
          </a:p>
        </p:txBody>
      </p:sp>
      <p:pic>
        <p:nvPicPr>
          <p:cNvPr id="8" name="Picture 7" descr="A picture containing drawing&#10;&#10;Description automatically generated">
            <a:extLst>
              <a:ext uri="{FF2B5EF4-FFF2-40B4-BE49-F238E27FC236}">
                <a16:creationId xmlns:a16="http://schemas.microsoft.com/office/drawing/2014/main" id="{4EC788C6-2A96-AC4C-B0E8-72099B5A408E}"/>
              </a:ext>
            </a:extLst>
          </p:cNvPr>
          <p:cNvPicPr>
            <a:picLocks noChangeAspect="1"/>
          </p:cNvPicPr>
          <p:nvPr/>
        </p:nvPicPr>
        <p:blipFill rotWithShape="1">
          <a:blip r:embed="rId4"/>
          <a:srcRect t="9213" b="8765"/>
          <a:stretch/>
        </p:blipFill>
        <p:spPr>
          <a:xfrm>
            <a:off x="9179280" y="794421"/>
            <a:ext cx="2655229" cy="5444752"/>
          </a:xfrm>
          <a:prstGeom prst="rect">
            <a:avLst/>
          </a:prstGeom>
        </p:spPr>
      </p:pic>
      <p:sp>
        <p:nvSpPr>
          <p:cNvPr id="9" name="TextBox 8">
            <a:extLst>
              <a:ext uri="{FF2B5EF4-FFF2-40B4-BE49-F238E27FC236}">
                <a16:creationId xmlns:a16="http://schemas.microsoft.com/office/drawing/2014/main" id="{32B9D041-57A9-1344-86A8-A7EB5372417A}"/>
              </a:ext>
            </a:extLst>
          </p:cNvPr>
          <p:cNvSpPr txBox="1"/>
          <p:nvPr/>
        </p:nvSpPr>
        <p:spPr>
          <a:xfrm>
            <a:off x="9510863" y="258675"/>
            <a:ext cx="2681137" cy="523220"/>
          </a:xfrm>
          <a:prstGeom prst="rect">
            <a:avLst/>
          </a:prstGeom>
          <a:noFill/>
        </p:spPr>
        <p:txBody>
          <a:bodyPr wrap="square" rtlCol="0">
            <a:spAutoFit/>
          </a:bodyPr>
          <a:lstStyle/>
          <a:p>
            <a:r>
              <a:rPr lang="en-US" sz="2800" b="1" dirty="0"/>
              <a:t>Aggregated</a:t>
            </a:r>
          </a:p>
        </p:txBody>
      </p:sp>
      <p:sp>
        <p:nvSpPr>
          <p:cNvPr id="10" name="TextBox 9">
            <a:extLst>
              <a:ext uri="{FF2B5EF4-FFF2-40B4-BE49-F238E27FC236}">
                <a16:creationId xmlns:a16="http://schemas.microsoft.com/office/drawing/2014/main" id="{7F3BC773-2171-BE47-8C4D-0A94FBD8C385}"/>
              </a:ext>
            </a:extLst>
          </p:cNvPr>
          <p:cNvSpPr txBox="1"/>
          <p:nvPr/>
        </p:nvSpPr>
        <p:spPr>
          <a:xfrm>
            <a:off x="7190202" y="4308087"/>
            <a:ext cx="1335741" cy="369332"/>
          </a:xfrm>
          <a:prstGeom prst="rect">
            <a:avLst/>
          </a:prstGeom>
          <a:solidFill>
            <a:schemeClr val="bg1"/>
          </a:solidFill>
          <a:ln w="38100">
            <a:solidFill>
              <a:schemeClr val="accent1"/>
            </a:solidFill>
          </a:ln>
        </p:spPr>
        <p:txBody>
          <a:bodyPr wrap="square" rtlCol="0">
            <a:spAutoFit/>
          </a:bodyPr>
          <a:lstStyle/>
          <a:p>
            <a:r>
              <a:rPr lang="en-US" dirty="0"/>
              <a:t>Central park</a:t>
            </a:r>
          </a:p>
        </p:txBody>
      </p:sp>
      <p:cxnSp>
        <p:nvCxnSpPr>
          <p:cNvPr id="11" name="Straight Arrow Connector 10">
            <a:extLst>
              <a:ext uri="{FF2B5EF4-FFF2-40B4-BE49-F238E27FC236}">
                <a16:creationId xmlns:a16="http://schemas.microsoft.com/office/drawing/2014/main" id="{C258B23F-72E8-DE41-A2B5-B40146B128EE}"/>
              </a:ext>
            </a:extLst>
          </p:cNvPr>
          <p:cNvCxnSpPr>
            <a:cxnSpLocks/>
            <a:stCxn id="10" idx="1"/>
          </p:cNvCxnSpPr>
          <p:nvPr/>
        </p:nvCxnSpPr>
        <p:spPr>
          <a:xfrm flipH="1" flipV="1">
            <a:off x="5627650" y="2696219"/>
            <a:ext cx="1562552" cy="179653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978B28B5-7523-5E4A-9CBC-E29B3AA02A69}"/>
              </a:ext>
            </a:extLst>
          </p:cNvPr>
          <p:cNvCxnSpPr>
            <a:cxnSpLocks/>
          </p:cNvCxnSpPr>
          <p:nvPr/>
        </p:nvCxnSpPr>
        <p:spPr>
          <a:xfrm flipV="1">
            <a:off x="7666598" y="3823993"/>
            <a:ext cx="64470" cy="51018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B59FFEFF-847D-9246-B57F-DAA59459BB6D}"/>
              </a:ext>
            </a:extLst>
          </p:cNvPr>
          <p:cNvCxnSpPr>
            <a:cxnSpLocks/>
            <a:stCxn id="10" idx="3"/>
          </p:cNvCxnSpPr>
          <p:nvPr/>
        </p:nvCxnSpPr>
        <p:spPr>
          <a:xfrm flipV="1">
            <a:off x="8525943" y="3731660"/>
            <a:ext cx="1475639" cy="76109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152B2805-D4F6-0647-A654-D7EDD1EA00A8}"/>
              </a:ext>
            </a:extLst>
          </p:cNvPr>
          <p:cNvSpPr/>
          <p:nvPr/>
        </p:nvSpPr>
        <p:spPr>
          <a:xfrm>
            <a:off x="0" y="0"/>
            <a:ext cx="2542478" cy="6858000"/>
          </a:xfrm>
          <a:prstGeom prst="rect">
            <a:avLst/>
          </a:prstGeom>
          <a:solidFill>
            <a:srgbClr val="5BA2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itle 1">
            <a:extLst>
              <a:ext uri="{FF2B5EF4-FFF2-40B4-BE49-F238E27FC236}">
                <a16:creationId xmlns:a16="http://schemas.microsoft.com/office/drawing/2014/main" id="{009A19C8-DEB9-0448-BDF6-6C2FE973CBAE}"/>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1 : Data analysis</a:t>
            </a:r>
          </a:p>
        </p:txBody>
      </p:sp>
    </p:spTree>
    <p:extLst>
      <p:ext uri="{BB962C8B-B14F-4D97-AF65-F5344CB8AC3E}">
        <p14:creationId xmlns:p14="http://schemas.microsoft.com/office/powerpoint/2010/main" val="423207125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dissolv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dissolve">
                                      <p:cBhvr>
                                        <p:cTn id="15" dur="500"/>
                                        <p:tgtEl>
                                          <p:spTgt spid="7"/>
                                        </p:tgtEl>
                                      </p:cBhvr>
                                    </p:animEffect>
                                  </p:childTnLst>
                                </p:cTn>
                              </p:par>
                              <p:par>
                                <p:cTn id="16" presetID="9" presetClass="entr" presetSubtype="0"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dissolve">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dissolve">
                                      <p:cBhvr>
                                        <p:cTn id="23" dur="500"/>
                                        <p:tgtEl>
                                          <p:spTgt spid="8"/>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dissolve">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dissolve">
                                      <p:cBhvr>
                                        <p:cTn id="31" dur="500"/>
                                        <p:tgtEl>
                                          <p:spTgt spid="10"/>
                                        </p:tgtEl>
                                      </p:cBhvr>
                                    </p:animEffect>
                                  </p:childTnLst>
                                </p:cTn>
                              </p:par>
                              <p:par>
                                <p:cTn id="32" presetID="9" presetClass="entr" presetSubtype="0" fill="hold"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dissolve">
                                      <p:cBhvr>
                                        <p:cTn id="34" dur="500"/>
                                        <p:tgtEl>
                                          <p:spTgt spid="12"/>
                                        </p:tgtEl>
                                      </p:cBhvr>
                                    </p:animEffect>
                                  </p:childTnLst>
                                </p:cTn>
                              </p:par>
                              <p:par>
                                <p:cTn id="35" presetID="9" presetClass="entr" presetSubtype="0" fill="hold" nodeType="with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dissolve">
                                      <p:cBhvr>
                                        <p:cTn id="37" dur="500"/>
                                        <p:tgtEl>
                                          <p:spTgt spid="13"/>
                                        </p:tgtEl>
                                      </p:cBhvr>
                                    </p:animEffect>
                                  </p:childTnLst>
                                </p:cTn>
                              </p:par>
                              <p:par>
                                <p:cTn id="38" presetID="9" presetClass="entr" presetSubtype="0" fill="hold" nodeType="with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dissolve">
                                      <p:cBhvr>
                                        <p:cTn id="4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p:bldP spid="1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Content Placeholder 4">
            <a:extLst>
              <a:ext uri="{FF2B5EF4-FFF2-40B4-BE49-F238E27FC236}">
                <a16:creationId xmlns:a16="http://schemas.microsoft.com/office/drawing/2014/main" id="{0DAA1680-5212-F145-BA39-59F99926D06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8112" t="10199" r="7834" b="5828"/>
          <a:stretch/>
        </p:blipFill>
        <p:spPr>
          <a:xfrm>
            <a:off x="3448861" y="3564966"/>
            <a:ext cx="6079227" cy="3188971"/>
          </a:xfrm>
        </p:spPr>
      </p:pic>
      <p:sp>
        <p:nvSpPr>
          <p:cNvPr id="8" name="TextBox 7">
            <a:extLst>
              <a:ext uri="{FF2B5EF4-FFF2-40B4-BE49-F238E27FC236}">
                <a16:creationId xmlns:a16="http://schemas.microsoft.com/office/drawing/2014/main" id="{5F754FB7-93A2-7E47-884B-8097811153DC}"/>
              </a:ext>
            </a:extLst>
          </p:cNvPr>
          <p:cNvSpPr txBox="1"/>
          <p:nvPr/>
        </p:nvSpPr>
        <p:spPr>
          <a:xfrm>
            <a:off x="9126163" y="214018"/>
            <a:ext cx="2907930" cy="369332"/>
          </a:xfrm>
          <a:prstGeom prst="rect">
            <a:avLst/>
          </a:prstGeom>
          <a:noFill/>
        </p:spPr>
        <p:txBody>
          <a:bodyPr wrap="square" rtlCol="0">
            <a:spAutoFit/>
          </a:bodyPr>
          <a:lstStyle/>
          <a:p>
            <a:r>
              <a:rPr lang="en-US" dirty="0"/>
              <a:t>Spatial Distribution , 1 week</a:t>
            </a:r>
          </a:p>
        </p:txBody>
      </p:sp>
      <p:sp>
        <p:nvSpPr>
          <p:cNvPr id="12" name="TextBox 11">
            <a:extLst>
              <a:ext uri="{FF2B5EF4-FFF2-40B4-BE49-F238E27FC236}">
                <a16:creationId xmlns:a16="http://schemas.microsoft.com/office/drawing/2014/main" id="{62BFA92C-D53E-7D47-8D45-A3FA48F98747}"/>
              </a:ext>
            </a:extLst>
          </p:cNvPr>
          <p:cNvSpPr txBox="1"/>
          <p:nvPr/>
        </p:nvSpPr>
        <p:spPr>
          <a:xfrm>
            <a:off x="4431154" y="214018"/>
            <a:ext cx="4399148" cy="369332"/>
          </a:xfrm>
          <a:prstGeom prst="rect">
            <a:avLst/>
          </a:prstGeom>
          <a:noFill/>
        </p:spPr>
        <p:txBody>
          <a:bodyPr wrap="square" rtlCol="0">
            <a:spAutoFit/>
          </a:bodyPr>
          <a:lstStyle/>
          <a:p>
            <a:r>
              <a:rPr lang="en-US" dirty="0"/>
              <a:t>Temporal distribution, all locations, 1 week</a:t>
            </a:r>
          </a:p>
        </p:txBody>
      </p:sp>
      <p:pic>
        <p:nvPicPr>
          <p:cNvPr id="15" name="Picture 14" descr="A screenshot of a cell phone&#10;&#10;Description automatically generated">
            <a:extLst>
              <a:ext uri="{FF2B5EF4-FFF2-40B4-BE49-F238E27FC236}">
                <a16:creationId xmlns:a16="http://schemas.microsoft.com/office/drawing/2014/main" id="{A2DD010C-C1DE-FC47-87B0-40AC3A7B4013}"/>
              </a:ext>
            </a:extLst>
          </p:cNvPr>
          <p:cNvPicPr>
            <a:picLocks noChangeAspect="1"/>
          </p:cNvPicPr>
          <p:nvPr/>
        </p:nvPicPr>
        <p:blipFill rotWithShape="1">
          <a:blip r:embed="rId3"/>
          <a:srcRect t="10291" b="6276"/>
          <a:stretch/>
        </p:blipFill>
        <p:spPr>
          <a:xfrm>
            <a:off x="9475090" y="770209"/>
            <a:ext cx="2232379" cy="5983728"/>
          </a:xfrm>
          <a:prstGeom prst="rect">
            <a:avLst/>
          </a:prstGeom>
        </p:spPr>
      </p:pic>
      <p:pic>
        <p:nvPicPr>
          <p:cNvPr id="7" name="Picture 6" descr="A group of people in a room&#10;&#10;Description automatically generated">
            <a:extLst>
              <a:ext uri="{FF2B5EF4-FFF2-40B4-BE49-F238E27FC236}">
                <a16:creationId xmlns:a16="http://schemas.microsoft.com/office/drawing/2014/main" id="{E02DADE9-27D6-F34A-8A74-9CCD5DD45B7F}"/>
              </a:ext>
            </a:extLst>
          </p:cNvPr>
          <p:cNvPicPr>
            <a:picLocks noChangeAspect="1"/>
          </p:cNvPicPr>
          <p:nvPr/>
        </p:nvPicPr>
        <p:blipFill>
          <a:blip r:embed="rId4"/>
          <a:stretch>
            <a:fillRect/>
          </a:stretch>
        </p:blipFill>
        <p:spPr>
          <a:xfrm>
            <a:off x="3232389" y="583350"/>
            <a:ext cx="6327846" cy="2618201"/>
          </a:xfrm>
          <a:prstGeom prst="rect">
            <a:avLst/>
          </a:prstGeom>
        </p:spPr>
      </p:pic>
      <p:sp>
        <p:nvSpPr>
          <p:cNvPr id="13" name="Rectangle 12">
            <a:extLst>
              <a:ext uri="{FF2B5EF4-FFF2-40B4-BE49-F238E27FC236}">
                <a16:creationId xmlns:a16="http://schemas.microsoft.com/office/drawing/2014/main" id="{8104B4C0-1A61-294C-A97E-88AA21695FDD}"/>
              </a:ext>
            </a:extLst>
          </p:cNvPr>
          <p:cNvSpPr/>
          <p:nvPr/>
        </p:nvSpPr>
        <p:spPr>
          <a:xfrm>
            <a:off x="0" y="0"/>
            <a:ext cx="2542478" cy="6858000"/>
          </a:xfrm>
          <a:prstGeom prst="rect">
            <a:avLst/>
          </a:prstGeom>
          <a:solidFill>
            <a:srgbClr val="5BA2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extBox 25">
            <a:extLst>
              <a:ext uri="{FF2B5EF4-FFF2-40B4-BE49-F238E27FC236}">
                <a16:creationId xmlns:a16="http://schemas.microsoft.com/office/drawing/2014/main" id="{F175E1C2-F796-A846-96A0-3AF4C4CE63B0}"/>
              </a:ext>
            </a:extLst>
          </p:cNvPr>
          <p:cNvSpPr txBox="1"/>
          <p:nvPr/>
        </p:nvSpPr>
        <p:spPr>
          <a:xfrm>
            <a:off x="4431154" y="3293034"/>
            <a:ext cx="4813207" cy="369332"/>
          </a:xfrm>
          <a:prstGeom prst="rect">
            <a:avLst/>
          </a:prstGeom>
          <a:noFill/>
        </p:spPr>
        <p:txBody>
          <a:bodyPr wrap="square" rtlCol="0">
            <a:spAutoFit/>
          </a:bodyPr>
          <a:lstStyle/>
          <a:p>
            <a:r>
              <a:rPr lang="en-US" dirty="0"/>
              <a:t>All weeks have similar behavior</a:t>
            </a:r>
          </a:p>
        </p:txBody>
      </p:sp>
      <p:sp>
        <p:nvSpPr>
          <p:cNvPr id="27" name="Title 1">
            <a:extLst>
              <a:ext uri="{FF2B5EF4-FFF2-40B4-BE49-F238E27FC236}">
                <a16:creationId xmlns:a16="http://schemas.microsoft.com/office/drawing/2014/main" id="{BD3E335A-CE7C-6A4F-94F0-908478183814}"/>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1 : Data analysis</a:t>
            </a:r>
          </a:p>
        </p:txBody>
      </p:sp>
    </p:spTree>
    <p:extLst>
      <p:ext uri="{BB962C8B-B14F-4D97-AF65-F5344CB8AC3E}">
        <p14:creationId xmlns:p14="http://schemas.microsoft.com/office/powerpoint/2010/main" val="3845160785"/>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dissolve">
                                      <p:cBhvr>
                                        <p:cTn id="7" dur="500"/>
                                        <p:tgtEl>
                                          <p:spTgt spid="26"/>
                                        </p:tgtEl>
                                      </p:cBhvr>
                                    </p:animEffect>
                                  </p:childTnLst>
                                </p:cTn>
                              </p:par>
                              <p:par>
                                <p:cTn id="8" presetID="9" presetClass="entr" presetSubtype="0" fill="hold"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dissolve">
                                      <p:cBhvr>
                                        <p:cTn id="10" dur="500"/>
                                        <p:tgtEl>
                                          <p:spTgt spid="25"/>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dissolve">
                                      <p:cBhvr>
                                        <p:cTn id="15" dur="500"/>
                                        <p:tgtEl>
                                          <p:spTgt spid="7"/>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dissolv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dissolve">
                                      <p:cBhvr>
                                        <p:cTn id="23" dur="500"/>
                                        <p:tgtEl>
                                          <p:spTgt spid="8"/>
                                        </p:tgtEl>
                                      </p:cBhvr>
                                    </p:animEffect>
                                  </p:childTnLst>
                                </p:cTn>
                              </p:par>
                              <p:par>
                                <p:cTn id="24" presetID="9" presetClass="entr" presetSubtype="0" fill="hold"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dissolve">
                                      <p:cBhvr>
                                        <p:cTn id="2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P spid="2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4869FB4-92C9-0E42-9843-CF2A4CA65F05}"/>
              </a:ext>
            </a:extLst>
          </p:cNvPr>
          <p:cNvSpPr/>
          <p:nvPr/>
        </p:nvSpPr>
        <p:spPr>
          <a:xfrm>
            <a:off x="0" y="0"/>
            <a:ext cx="2542478" cy="6858000"/>
          </a:xfrm>
          <a:prstGeom prst="rect">
            <a:avLst/>
          </a:prstGeom>
          <a:solidFill>
            <a:srgbClr val="6786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1">
            <a:extLst>
              <a:ext uri="{FF2B5EF4-FFF2-40B4-BE49-F238E27FC236}">
                <a16:creationId xmlns:a16="http://schemas.microsoft.com/office/drawing/2014/main" id="{8FA4F123-3FF7-E14E-B83F-EBC31E433224}"/>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2 : Probability Function, Average </a:t>
            </a: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BBFAE88B-4562-6B42-A9FD-4B468F4370EC}"/>
                  </a:ext>
                </a:extLst>
              </p:cNvPr>
              <p:cNvSpPr txBox="1"/>
              <p:nvPr/>
            </p:nvSpPr>
            <p:spPr>
              <a:xfrm>
                <a:off x="3687198" y="170505"/>
                <a:ext cx="8504802" cy="4416337"/>
              </a:xfrm>
              <a:prstGeom prst="rect">
                <a:avLst/>
              </a:prstGeom>
              <a:noFill/>
            </p:spPr>
            <p:txBody>
              <a:bodyPr wrap="square" rtlCol="0">
                <a:spAutoFit/>
              </a:bodyPr>
              <a:lstStyle/>
              <a:p>
                <a:r>
                  <a:rPr lang="en-US" sz="3200" b="1" dirty="0"/>
                  <a:t>Prior knowledge:</a:t>
                </a:r>
              </a:p>
              <a:p>
                <a:r>
                  <a:rPr lang="en-US" dirty="0"/>
                  <a:t>Understand the patterns in data and create probability function based on patterns</a:t>
                </a:r>
              </a:p>
              <a:p>
                <a:pPr marL="285750" indent="-285750">
                  <a:buFont typeface="Arial" panose="020B0604020202020204" pitchFamily="34" charset="0"/>
                  <a:buChar char="•"/>
                </a:pPr>
                <a:r>
                  <a:rPr lang="en-US" dirty="0"/>
                  <a:t>All weeks have a similar behavior (location and time wise)</a:t>
                </a:r>
              </a:p>
              <a:p>
                <a:pPr marL="285750" indent="-285750">
                  <a:buFont typeface="Arial" panose="020B0604020202020204" pitchFamily="34" charset="0"/>
                  <a:buChar char="•"/>
                </a:pPr>
                <a:endParaRPr lang="en-US" dirty="0"/>
              </a:p>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𝑝</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𝑒𝑣𝑒𝑛𝑡𝑠</m:t>
                              </m:r>
                            </m:sub>
                          </m:sSub>
                        </m:e>
                        <m:e>
                          <m:r>
                            <a:rPr lang="en-US" i="1">
                              <a:latin typeface="Cambria Math" panose="02040503050406030204" pitchFamily="18" charset="0"/>
                            </a:rPr>
                            <m:t>𝑡</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𝑦</m:t>
                          </m:r>
                        </m:e>
                      </m:d>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1</m:t>
                          </m:r>
                        </m:num>
                        <m:den>
                          <m:r>
                            <a:rPr lang="en-US" i="1">
                              <a:latin typeface="Cambria Math" panose="02040503050406030204" pitchFamily="18" charset="0"/>
                            </a:rPr>
                            <m:t>𝑘</m:t>
                          </m:r>
                        </m:den>
                      </m:f>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𝑖</m:t>
                          </m:r>
                          <m:r>
                            <a:rPr lang="en-US" i="1">
                              <a:latin typeface="Cambria Math" panose="02040503050406030204" pitchFamily="18" charset="0"/>
                            </a:rPr>
                            <m:t>=1</m:t>
                          </m:r>
                        </m:sub>
                        <m:sup>
                          <m:r>
                            <a:rPr lang="en-US" i="1">
                              <a:latin typeface="Cambria Math" panose="02040503050406030204" pitchFamily="18" charset="0"/>
                            </a:rPr>
                            <m:t>𝑘</m:t>
                          </m:r>
                        </m:sup>
                        <m:e>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𝑒𝑣𝑒𝑛𝑡𝑠</m:t>
                              </m:r>
                            </m:sub>
                          </m:sSub>
                        </m:e>
                      </m:nary>
                    </m:oMath>
                  </m:oMathPara>
                </a14:m>
                <a:endParaRPr lang="en-US" dirty="0"/>
              </a:p>
              <a:p>
                <a:endParaRPr lang="en-US" dirty="0"/>
              </a:p>
              <a:p>
                <a:r>
                  <a:rPr lang="en-US" dirty="0"/>
                  <a:t>K = number of weeks , t=time index , </a:t>
                </a:r>
              </a:p>
              <a:p>
                <a:r>
                  <a:rPr lang="en-US" dirty="0" err="1"/>
                  <a:t>x,y</a:t>
                </a:r>
                <a:r>
                  <a:rPr lang="en-US" dirty="0"/>
                  <a:t> = location index</a:t>
                </a:r>
              </a:p>
              <a:p>
                <a:endParaRPr lang="en-US" dirty="0"/>
              </a:p>
              <a:p>
                <a:pPr marL="285750" indent="-285750">
                  <a:buFont typeface="Arial" panose="020B0604020202020204" pitchFamily="34" charset="0"/>
                  <a:buChar char="•"/>
                </a:pPr>
                <a14:m>
                  <m:oMath xmlns:m="http://schemas.openxmlformats.org/officeDocument/2006/math">
                    <m:r>
                      <a:rPr lang="en-US" i="1">
                        <a:latin typeface="Cambria Math" panose="02040503050406030204" pitchFamily="18" charset="0"/>
                      </a:rPr>
                      <m:t>𝑝</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𝑒𝑣𝑒𝑛𝑡𝑠</m:t>
                            </m:r>
                          </m:sub>
                        </m:sSub>
                      </m:e>
                      <m:e>
                        <m:r>
                          <a:rPr lang="en-US" i="1">
                            <a:latin typeface="Cambria Math" panose="02040503050406030204" pitchFamily="18" charset="0"/>
                          </a:rPr>
                          <m:t>𝑡</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𝑦</m:t>
                        </m:r>
                      </m:e>
                    </m:d>
                  </m:oMath>
                </a14:m>
                <a:r>
                  <a:rPr lang="en-US" dirty="0"/>
                  <a:t> – probability of having n events at location x, y and time t</a:t>
                </a:r>
              </a:p>
              <a:p>
                <a:pPr marL="285750" indent="-285750">
                  <a:buFont typeface="Arial" panose="020B0604020202020204" pitchFamily="34" charset="0"/>
                  <a:buChar char="•"/>
                </a:pPr>
                <a:r>
                  <a:rPr lang="en-US" dirty="0"/>
                  <a:t>t -  day, hour and minute during the week (</a:t>
                </a:r>
                <a14:m>
                  <m:oMath xmlns:m="http://schemas.openxmlformats.org/officeDocument/2006/math">
                    <m:r>
                      <a:rPr lang="en-US" b="0" i="1" smtClean="0">
                        <a:latin typeface="Cambria Math" panose="02040503050406030204" pitchFamily="18" charset="0"/>
                      </a:rPr>
                      <m:t>0≤</m:t>
                    </m:r>
                    <m:r>
                      <a:rPr lang="en-US" b="0" i="1" smtClean="0">
                        <a:latin typeface="Cambria Math" panose="02040503050406030204" pitchFamily="18" charset="0"/>
                      </a:rPr>
                      <m:t>𝑡</m:t>
                    </m:r>
                    <m:r>
                      <a:rPr lang="en-US" b="0" i="1" smtClean="0">
                        <a:latin typeface="Cambria Math" panose="02040503050406030204" pitchFamily="18" charset="0"/>
                      </a:rPr>
                      <m:t>≤336) </m:t>
                    </m:r>
                  </m:oMath>
                </a14:m>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mc:Choice>
        <mc:Fallback xmlns="">
          <p:sp>
            <p:nvSpPr>
              <p:cNvPr id="6" name="TextBox 5">
                <a:extLst>
                  <a:ext uri="{FF2B5EF4-FFF2-40B4-BE49-F238E27FC236}">
                    <a16:creationId xmlns:a16="http://schemas.microsoft.com/office/drawing/2014/main" id="{BBFAE88B-4562-6B42-A9FD-4B468F4370EC}"/>
                  </a:ext>
                </a:extLst>
              </p:cNvPr>
              <p:cNvSpPr txBox="1">
                <a:spLocks noRot="1" noChangeAspect="1" noMove="1" noResize="1" noEditPoints="1" noAdjustHandles="1" noChangeArrowheads="1" noChangeShapeType="1" noTextEdit="1"/>
              </p:cNvSpPr>
              <p:nvPr/>
            </p:nvSpPr>
            <p:spPr>
              <a:xfrm>
                <a:off x="3687198" y="170505"/>
                <a:ext cx="8504802" cy="4416337"/>
              </a:xfrm>
              <a:prstGeom prst="rect">
                <a:avLst/>
              </a:prstGeom>
              <a:blipFill>
                <a:blip r:embed="rId2"/>
                <a:stretch>
                  <a:fillRect l="-1639" t="-1433"/>
                </a:stretch>
              </a:blipFill>
            </p:spPr>
            <p:txBody>
              <a:bodyPr/>
              <a:lstStyle/>
              <a:p>
                <a:r>
                  <a:rPr lang="en-US">
                    <a:noFill/>
                  </a:rPr>
                  <a:t> </a:t>
                </a:r>
              </a:p>
            </p:txBody>
          </p:sp>
        </mc:Fallback>
      </mc:AlternateContent>
      <p:pic>
        <p:nvPicPr>
          <p:cNvPr id="14" name="Picture 13" descr="A close up of a map&#10;&#10;Description automatically generated">
            <a:extLst>
              <a:ext uri="{FF2B5EF4-FFF2-40B4-BE49-F238E27FC236}">
                <a16:creationId xmlns:a16="http://schemas.microsoft.com/office/drawing/2014/main" id="{65A9DA74-96B3-4147-B646-982323410106}"/>
              </a:ext>
            </a:extLst>
          </p:cNvPr>
          <p:cNvPicPr>
            <a:picLocks noChangeAspect="1"/>
          </p:cNvPicPr>
          <p:nvPr/>
        </p:nvPicPr>
        <p:blipFill>
          <a:blip r:embed="rId3"/>
          <a:stretch>
            <a:fillRect/>
          </a:stretch>
        </p:blipFill>
        <p:spPr>
          <a:xfrm>
            <a:off x="3489160" y="1338780"/>
            <a:ext cx="8702840" cy="3606345"/>
          </a:xfrm>
          <a:prstGeom prst="rect">
            <a:avLst/>
          </a:prstGeom>
        </p:spPr>
      </p:pic>
      <p:pic>
        <p:nvPicPr>
          <p:cNvPr id="15" name="Content Placeholder 4">
            <a:extLst>
              <a:ext uri="{FF2B5EF4-FFF2-40B4-BE49-F238E27FC236}">
                <a16:creationId xmlns:a16="http://schemas.microsoft.com/office/drawing/2014/main" id="{5FC4CFC5-BE8F-C34C-81C8-EB17A3F03128}"/>
              </a:ext>
            </a:extLst>
          </p:cNvPr>
          <p:cNvPicPr>
            <a:picLocks noChangeAspect="1"/>
          </p:cNvPicPr>
          <p:nvPr/>
        </p:nvPicPr>
        <p:blipFill rotWithShape="1">
          <a:blip r:embed="rId4">
            <a:extLst>
              <a:ext uri="{28A0092B-C50C-407E-A947-70E740481C1C}">
                <a14:useLocalDpi xmlns:a14="http://schemas.microsoft.com/office/drawing/2010/main" val="0"/>
              </a:ext>
            </a:extLst>
          </a:blip>
          <a:srcRect l="9265" t="9319" r="8512" b="5363"/>
          <a:stretch/>
        </p:blipFill>
        <p:spPr>
          <a:xfrm>
            <a:off x="7369656" y="4204009"/>
            <a:ext cx="4822344" cy="2627429"/>
          </a:xfrm>
          <a:prstGeom prst="rect">
            <a:avLst/>
          </a:prstGeom>
        </p:spPr>
      </p:pic>
      <p:cxnSp>
        <p:nvCxnSpPr>
          <p:cNvPr id="16" name="Straight Arrow Connector 15">
            <a:extLst>
              <a:ext uri="{FF2B5EF4-FFF2-40B4-BE49-F238E27FC236}">
                <a16:creationId xmlns:a16="http://schemas.microsoft.com/office/drawing/2014/main" id="{68F731C5-20DA-224B-B218-EDF22F2B4508}"/>
              </a:ext>
            </a:extLst>
          </p:cNvPr>
          <p:cNvCxnSpPr>
            <a:cxnSpLocks/>
          </p:cNvCxnSpPr>
          <p:nvPr/>
        </p:nvCxnSpPr>
        <p:spPr>
          <a:xfrm flipV="1">
            <a:off x="8412359" y="5043562"/>
            <a:ext cx="0" cy="309877"/>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3E3D529C-DA78-E84A-A73E-915EF3DF07EF}"/>
              </a:ext>
            </a:extLst>
          </p:cNvPr>
          <p:cNvSpPr txBox="1"/>
          <p:nvPr/>
        </p:nvSpPr>
        <p:spPr>
          <a:xfrm>
            <a:off x="7636672" y="4400882"/>
            <a:ext cx="1617133" cy="646331"/>
          </a:xfrm>
          <a:prstGeom prst="rect">
            <a:avLst/>
          </a:prstGeom>
          <a:noFill/>
          <a:ln w="28575">
            <a:solidFill>
              <a:schemeClr val="bg2">
                <a:lumMod val="25000"/>
              </a:schemeClr>
            </a:solidFill>
          </a:ln>
        </p:spPr>
        <p:txBody>
          <a:bodyPr wrap="square" rtlCol="0">
            <a:spAutoFit/>
          </a:bodyPr>
          <a:lstStyle/>
          <a:p>
            <a:r>
              <a:rPr lang="en-US" dirty="0"/>
              <a:t>Morning peak  to work</a:t>
            </a:r>
          </a:p>
        </p:txBody>
      </p:sp>
      <p:cxnSp>
        <p:nvCxnSpPr>
          <p:cNvPr id="18" name="Straight Arrow Connector 17">
            <a:extLst>
              <a:ext uri="{FF2B5EF4-FFF2-40B4-BE49-F238E27FC236}">
                <a16:creationId xmlns:a16="http://schemas.microsoft.com/office/drawing/2014/main" id="{CD211814-F501-F04B-9578-47EC15A41D59}"/>
              </a:ext>
            </a:extLst>
          </p:cNvPr>
          <p:cNvCxnSpPr>
            <a:cxnSpLocks/>
          </p:cNvCxnSpPr>
          <p:nvPr/>
        </p:nvCxnSpPr>
        <p:spPr>
          <a:xfrm flipV="1">
            <a:off x="10727649" y="4397231"/>
            <a:ext cx="0" cy="464101"/>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1F3494D1-738D-0244-8C03-C373364EA42A}"/>
              </a:ext>
            </a:extLst>
          </p:cNvPr>
          <p:cNvSpPr txBox="1"/>
          <p:nvPr/>
        </p:nvSpPr>
        <p:spPr>
          <a:xfrm>
            <a:off x="9898414" y="3750900"/>
            <a:ext cx="1680597" cy="646331"/>
          </a:xfrm>
          <a:prstGeom prst="rect">
            <a:avLst/>
          </a:prstGeom>
          <a:solidFill>
            <a:schemeClr val="bg1"/>
          </a:solidFill>
          <a:ln w="28575">
            <a:solidFill>
              <a:schemeClr val="bg2">
                <a:lumMod val="25000"/>
              </a:schemeClr>
            </a:solidFill>
          </a:ln>
        </p:spPr>
        <p:txBody>
          <a:bodyPr wrap="square" rtlCol="0">
            <a:spAutoFit/>
          </a:bodyPr>
          <a:lstStyle/>
          <a:p>
            <a:r>
              <a:rPr lang="en-US" dirty="0"/>
              <a:t>Evening peak home</a:t>
            </a:r>
          </a:p>
        </p:txBody>
      </p:sp>
    </p:spTree>
    <p:extLst>
      <p:ext uri="{BB962C8B-B14F-4D97-AF65-F5344CB8AC3E}">
        <p14:creationId xmlns:p14="http://schemas.microsoft.com/office/powerpoint/2010/main" val="390056026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dissolv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6" presetClass="emph" presetSubtype="0" fill="hold" nodeType="clickEffect">
                                  <p:stCondLst>
                                    <p:cond delay="0"/>
                                  </p:stCondLst>
                                  <p:childTnLst>
                                    <p:animScale>
                                      <p:cBhvr>
                                        <p:cTn id="11" dur="500" fill="hold"/>
                                        <p:tgtEl>
                                          <p:spTgt spid="14"/>
                                        </p:tgtEl>
                                      </p:cBhvr>
                                      <p:by x="50000" y="50000"/>
                                    </p:animScale>
                                  </p:childTnLst>
                                </p:cTn>
                              </p:par>
                              <p:par>
                                <p:cTn id="12" presetID="0" presetClass="path" presetSubtype="0" accel="50000" decel="50000" fill="hold" nodeType="withEffect">
                                  <p:stCondLst>
                                    <p:cond delay="0"/>
                                  </p:stCondLst>
                                  <p:childTnLst>
                                    <p:animMotion origin="layout" path="M -0.01667 -1.85185E-6 L -0.21537 0.38102 " pathEditMode="relative" rAng="0" ptsTypes="AA">
                                      <p:cBhvr>
                                        <p:cTn id="13" dur="500" fill="hold"/>
                                        <p:tgtEl>
                                          <p:spTgt spid="14"/>
                                        </p:tgtEl>
                                        <p:attrNameLst>
                                          <p:attrName>ppt_x</p:attrName>
                                          <p:attrName>ppt_y</p:attrName>
                                        </p:attrNameLst>
                                      </p:cBhvr>
                                      <p:rCtr x="-9935" y="19051"/>
                                    </p:animMotion>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dissolve">
                                      <p:cBhvr>
                                        <p:cTn id="18" dur="500"/>
                                        <p:tgtEl>
                                          <p:spTgt spid="16"/>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dissolve">
                                      <p:cBhvr>
                                        <p:cTn id="21" dur="500"/>
                                        <p:tgtEl>
                                          <p:spTgt spid="17"/>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19"/>
                                        </p:tgtEl>
                                        <p:attrNameLst>
                                          <p:attrName>style.visibility</p:attrName>
                                        </p:attrNameLst>
                                      </p:cBhvr>
                                      <p:to>
                                        <p:strVal val="visible"/>
                                      </p:to>
                                    </p:set>
                                    <p:animEffect transition="in" filter="dissolve">
                                      <p:cBhvr>
                                        <p:cTn id="24" dur="500"/>
                                        <p:tgtEl>
                                          <p:spTgt spid="19"/>
                                        </p:tgtEl>
                                      </p:cBhvr>
                                    </p:animEffect>
                                  </p:childTnLst>
                                </p:cTn>
                              </p:par>
                              <p:par>
                                <p:cTn id="25" presetID="9" presetClass="entr" presetSubtype="0"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dissolve">
                                      <p:cBhvr>
                                        <p:cTn id="27" dur="500"/>
                                        <p:tgtEl>
                                          <p:spTgt spid="18"/>
                                        </p:tgtEl>
                                      </p:cBhvr>
                                    </p:animEffect>
                                  </p:childTnLst>
                                </p:cTn>
                              </p:par>
                              <p:par>
                                <p:cTn id="28" presetID="9" presetClass="entr" presetSubtype="0" fill="hold"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dissolve">
                                      <p:cBhvr>
                                        <p:cTn id="30" dur="500"/>
                                        <p:tgtEl>
                                          <p:spTgt spid="15"/>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dissolve">
                                      <p:cBhvr>
                                        <p:cTn id="3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7" grpId="0" animBg="1"/>
      <p:bldP spid="1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picture containing table, holding, different, many&#10;&#10;Description automatically generated">
            <a:extLst>
              <a:ext uri="{FF2B5EF4-FFF2-40B4-BE49-F238E27FC236}">
                <a16:creationId xmlns:a16="http://schemas.microsoft.com/office/drawing/2014/main" id="{3E8D5469-171C-F540-BC11-909B3CAB23E5}"/>
              </a:ext>
            </a:extLst>
          </p:cNvPr>
          <p:cNvPicPr>
            <a:picLocks noChangeAspect="1"/>
          </p:cNvPicPr>
          <p:nvPr/>
        </p:nvPicPr>
        <p:blipFill>
          <a:blip r:embed="rId2"/>
          <a:stretch>
            <a:fillRect/>
          </a:stretch>
        </p:blipFill>
        <p:spPr>
          <a:xfrm>
            <a:off x="3684220" y="0"/>
            <a:ext cx="5855328" cy="2183805"/>
          </a:xfrm>
          <a:prstGeom prst="rect">
            <a:avLst/>
          </a:prstGeom>
        </p:spPr>
      </p:pic>
      <p:sp>
        <p:nvSpPr>
          <p:cNvPr id="4" name="Rectangle 3">
            <a:extLst>
              <a:ext uri="{FF2B5EF4-FFF2-40B4-BE49-F238E27FC236}">
                <a16:creationId xmlns:a16="http://schemas.microsoft.com/office/drawing/2014/main" id="{C3FAF572-235E-1147-AA93-15E9ED2A207A}"/>
              </a:ext>
            </a:extLst>
          </p:cNvPr>
          <p:cNvSpPr/>
          <p:nvPr/>
        </p:nvSpPr>
        <p:spPr>
          <a:xfrm>
            <a:off x="0" y="0"/>
            <a:ext cx="2542478" cy="6858000"/>
          </a:xfrm>
          <a:prstGeom prst="rect">
            <a:avLst/>
          </a:prstGeom>
          <a:solidFill>
            <a:srgbClr val="6786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1">
            <a:extLst>
              <a:ext uri="{FF2B5EF4-FFF2-40B4-BE49-F238E27FC236}">
                <a16:creationId xmlns:a16="http://schemas.microsoft.com/office/drawing/2014/main" id="{A3C8035F-4F00-8E41-A985-050BE1108955}"/>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2 : Probability Function, Average </a:t>
            </a:r>
          </a:p>
        </p:txBody>
      </p:sp>
      <p:pic>
        <p:nvPicPr>
          <p:cNvPr id="16" name="Picture 15">
            <a:extLst>
              <a:ext uri="{FF2B5EF4-FFF2-40B4-BE49-F238E27FC236}">
                <a16:creationId xmlns:a16="http://schemas.microsoft.com/office/drawing/2014/main" id="{59C37DA5-150E-2F41-B359-158F8F535828}"/>
              </a:ext>
            </a:extLst>
          </p:cNvPr>
          <p:cNvPicPr>
            <a:picLocks noChangeAspect="1"/>
          </p:cNvPicPr>
          <p:nvPr/>
        </p:nvPicPr>
        <p:blipFill>
          <a:blip r:embed="rId3"/>
          <a:stretch>
            <a:fillRect/>
          </a:stretch>
        </p:blipFill>
        <p:spPr>
          <a:xfrm>
            <a:off x="3744847" y="2183805"/>
            <a:ext cx="4702306" cy="4702306"/>
          </a:xfrm>
          <a:prstGeom prst="rect">
            <a:avLst/>
          </a:prstGeom>
        </p:spPr>
      </p:pic>
      <p:sp>
        <p:nvSpPr>
          <p:cNvPr id="17" name="Rectangle 16">
            <a:extLst>
              <a:ext uri="{FF2B5EF4-FFF2-40B4-BE49-F238E27FC236}">
                <a16:creationId xmlns:a16="http://schemas.microsoft.com/office/drawing/2014/main" id="{767527FA-1526-5B46-AEA2-1E4D62E27A52}"/>
              </a:ext>
            </a:extLst>
          </p:cNvPr>
          <p:cNvSpPr/>
          <p:nvPr/>
        </p:nvSpPr>
        <p:spPr>
          <a:xfrm>
            <a:off x="4103491" y="6534976"/>
            <a:ext cx="4747364" cy="5010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67587458"/>
      </p:ext>
    </p:extLst>
  </p:cSld>
  <p:clrMapOvr>
    <a:masterClrMapping/>
  </p:clrMapOvr>
  <p:transition spd="slow">
    <p:randomBar dir="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627BC61-DECA-F941-ADB1-4D2F3AE8C630}"/>
              </a:ext>
            </a:extLst>
          </p:cNvPr>
          <p:cNvSpPr/>
          <p:nvPr/>
        </p:nvSpPr>
        <p:spPr>
          <a:xfrm>
            <a:off x="0" y="0"/>
            <a:ext cx="2542478" cy="6858000"/>
          </a:xfrm>
          <a:prstGeom prst="rect">
            <a:avLst/>
          </a:prstGeom>
          <a:solidFill>
            <a:srgbClr val="6786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1">
            <a:extLst>
              <a:ext uri="{FF2B5EF4-FFF2-40B4-BE49-F238E27FC236}">
                <a16:creationId xmlns:a16="http://schemas.microsoft.com/office/drawing/2014/main" id="{42EAE498-3968-6B40-A2A9-1318936BBC7B}"/>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2 : </a:t>
            </a:r>
            <a:r>
              <a:rPr lang="en-US" sz="2800" b="1" dirty="0">
                <a:solidFill>
                  <a:schemeClr val="bg1"/>
                </a:solidFill>
              </a:rPr>
              <a:t>Probability Function, </a:t>
            </a:r>
            <a:r>
              <a:rPr lang="en-US" sz="2400" b="1" dirty="0">
                <a:solidFill>
                  <a:schemeClr val="bg1"/>
                </a:solidFill>
              </a:rPr>
              <a:t>Machine</a:t>
            </a:r>
            <a:r>
              <a:rPr lang="he-IL" sz="2400" b="1" dirty="0">
                <a:solidFill>
                  <a:schemeClr val="bg1"/>
                </a:solidFill>
              </a:rPr>
              <a:t> </a:t>
            </a:r>
            <a:r>
              <a:rPr lang="en-US" sz="2400" b="1" dirty="0">
                <a:solidFill>
                  <a:schemeClr val="bg1"/>
                </a:solidFill>
              </a:rPr>
              <a:t>Learning </a:t>
            </a:r>
            <a:endParaRPr lang="en-US" sz="3200" b="1" dirty="0">
              <a:solidFill>
                <a:schemeClr val="bg1"/>
              </a:solidFill>
            </a:endParaRPr>
          </a:p>
        </p:txBody>
      </p:sp>
      <p:sp>
        <p:nvSpPr>
          <p:cNvPr id="6" name="Rectangle 5">
            <a:extLst>
              <a:ext uri="{FF2B5EF4-FFF2-40B4-BE49-F238E27FC236}">
                <a16:creationId xmlns:a16="http://schemas.microsoft.com/office/drawing/2014/main" id="{B47A2301-3B31-9249-97D6-D94945EF0C31}"/>
              </a:ext>
            </a:extLst>
          </p:cNvPr>
          <p:cNvSpPr/>
          <p:nvPr/>
        </p:nvSpPr>
        <p:spPr>
          <a:xfrm>
            <a:off x="2483005" y="-178"/>
            <a:ext cx="8014010" cy="880369"/>
          </a:xfrm>
          <a:prstGeom prst="rect">
            <a:avLst/>
          </a:prstGeom>
        </p:spPr>
        <p:txBody>
          <a:bodyPr wrap="square">
            <a:spAutoFit/>
          </a:bodyPr>
          <a:lstStyle/>
          <a:p>
            <a:pPr marL="285750" indent="-285750">
              <a:lnSpc>
                <a:spcPct val="150000"/>
              </a:lnSpc>
              <a:buFont typeface="Arial" panose="020B0604020202020204" pitchFamily="34" charset="0"/>
              <a:buChar char="•"/>
            </a:pPr>
            <a:r>
              <a:rPr lang="en-US" dirty="0"/>
              <a:t>Data is sparse and therefore the network was trained on a busy node and then validated and tested on other nodes. (LSTM + FC network)</a:t>
            </a:r>
          </a:p>
        </p:txBody>
      </p:sp>
      <p:pic>
        <p:nvPicPr>
          <p:cNvPr id="9" name="Picture 8" descr="A screenshot of a cell phone&#10;&#10;Description automatically generated">
            <a:extLst>
              <a:ext uri="{FF2B5EF4-FFF2-40B4-BE49-F238E27FC236}">
                <a16:creationId xmlns:a16="http://schemas.microsoft.com/office/drawing/2014/main" id="{82A6A5A6-6AE8-CF43-9457-9E7A58FD64D5}"/>
              </a:ext>
            </a:extLst>
          </p:cNvPr>
          <p:cNvPicPr>
            <a:picLocks noChangeAspect="1"/>
          </p:cNvPicPr>
          <p:nvPr/>
        </p:nvPicPr>
        <p:blipFill>
          <a:blip r:embed="rId2"/>
          <a:stretch>
            <a:fillRect/>
          </a:stretch>
        </p:blipFill>
        <p:spPr>
          <a:xfrm>
            <a:off x="3543061" y="1734702"/>
            <a:ext cx="4096341" cy="1694298"/>
          </a:xfrm>
          <a:prstGeom prst="rect">
            <a:avLst/>
          </a:prstGeom>
        </p:spPr>
      </p:pic>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F3DE19CB-ED52-8344-B11D-1879AD2B3C9A}"/>
                  </a:ext>
                </a:extLst>
              </p:cNvPr>
              <p:cNvSpPr txBox="1"/>
              <p:nvPr/>
            </p:nvSpPr>
            <p:spPr>
              <a:xfrm>
                <a:off x="2790223" y="1001252"/>
                <a:ext cx="3082254" cy="369332"/>
              </a:xfrm>
              <a:prstGeom prst="rect">
                <a:avLst/>
              </a:prstGeom>
              <a:noFill/>
            </p:spPr>
            <p:txBody>
              <a:bodyPr wrap="none" rtlCol="0">
                <a:spAutoFit/>
              </a:bodyPr>
              <a:lstStyle/>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𝑡</m:t>
                        </m:r>
                      </m:sub>
                    </m:sSub>
                  </m:oMath>
                </a14:m>
                <a:r>
                  <a:rPr lang="en-US" dirty="0"/>
                  <a:t> - number of events at time t</a:t>
                </a:r>
              </a:p>
            </p:txBody>
          </p:sp>
        </mc:Choice>
        <mc:Fallback xmlns="">
          <p:sp>
            <p:nvSpPr>
              <p:cNvPr id="10" name="TextBox 9">
                <a:extLst>
                  <a:ext uri="{FF2B5EF4-FFF2-40B4-BE49-F238E27FC236}">
                    <a16:creationId xmlns:a16="http://schemas.microsoft.com/office/drawing/2014/main" id="{F3DE19CB-ED52-8344-B11D-1879AD2B3C9A}"/>
                  </a:ext>
                </a:extLst>
              </p:cNvPr>
              <p:cNvSpPr txBox="1">
                <a:spLocks noRot="1" noChangeAspect="1" noMove="1" noResize="1" noEditPoints="1" noAdjustHandles="1" noChangeArrowheads="1" noChangeShapeType="1" noTextEdit="1"/>
              </p:cNvSpPr>
              <p:nvPr/>
            </p:nvSpPr>
            <p:spPr>
              <a:xfrm>
                <a:off x="2790223" y="1001252"/>
                <a:ext cx="3082254" cy="369332"/>
              </a:xfrm>
              <a:prstGeom prst="rect">
                <a:avLst/>
              </a:prstGeom>
              <a:blipFill>
                <a:blip r:embed="rId3"/>
                <a:stretch>
                  <a:fillRect t="-6667" r="-823" b="-2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Rounded Rectangle 10">
                <a:extLst>
                  <a:ext uri="{FF2B5EF4-FFF2-40B4-BE49-F238E27FC236}">
                    <a16:creationId xmlns:a16="http://schemas.microsoft.com/office/drawing/2014/main" id="{8774F302-9B26-3742-B019-99CC07FAE3CC}"/>
                  </a:ext>
                </a:extLst>
              </p:cNvPr>
              <p:cNvSpPr/>
              <p:nvPr/>
            </p:nvSpPr>
            <p:spPr>
              <a:xfrm>
                <a:off x="2834711" y="4753444"/>
                <a:ext cx="774818" cy="523938"/>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m:oMathPara>
                </a14:m>
                <a:endParaRPr lang="en-US" dirty="0"/>
              </a:p>
            </p:txBody>
          </p:sp>
        </mc:Choice>
        <mc:Fallback xmlns="">
          <p:sp>
            <p:nvSpPr>
              <p:cNvPr id="11" name="Rounded Rectangle 10">
                <a:extLst>
                  <a:ext uri="{FF2B5EF4-FFF2-40B4-BE49-F238E27FC236}">
                    <a16:creationId xmlns:a16="http://schemas.microsoft.com/office/drawing/2014/main" id="{8774F302-9B26-3742-B019-99CC07FAE3CC}"/>
                  </a:ext>
                </a:extLst>
              </p:cNvPr>
              <p:cNvSpPr>
                <a:spLocks noRot="1" noChangeAspect="1" noMove="1" noResize="1" noEditPoints="1" noAdjustHandles="1" noChangeArrowheads="1" noChangeShapeType="1" noTextEdit="1"/>
              </p:cNvSpPr>
              <p:nvPr/>
            </p:nvSpPr>
            <p:spPr>
              <a:xfrm>
                <a:off x="2834711" y="4753444"/>
                <a:ext cx="774818" cy="523938"/>
              </a:xfrm>
              <a:prstGeom prst="round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ounded Rectangle 11">
                <a:extLst>
                  <a:ext uri="{FF2B5EF4-FFF2-40B4-BE49-F238E27FC236}">
                    <a16:creationId xmlns:a16="http://schemas.microsoft.com/office/drawing/2014/main" id="{2140AE87-52D2-6741-A374-18BFB72F7DC8}"/>
                  </a:ext>
                </a:extLst>
              </p:cNvPr>
              <p:cNvSpPr/>
              <p:nvPr/>
            </p:nvSpPr>
            <p:spPr>
              <a:xfrm>
                <a:off x="4490841" y="4753444"/>
                <a:ext cx="774818" cy="523938"/>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oMath>
                  </m:oMathPara>
                </a14:m>
                <a:endParaRPr lang="en-US" dirty="0"/>
              </a:p>
            </p:txBody>
          </p:sp>
        </mc:Choice>
        <mc:Fallback xmlns="">
          <p:sp>
            <p:nvSpPr>
              <p:cNvPr id="12" name="Rounded Rectangle 11">
                <a:extLst>
                  <a:ext uri="{FF2B5EF4-FFF2-40B4-BE49-F238E27FC236}">
                    <a16:creationId xmlns:a16="http://schemas.microsoft.com/office/drawing/2014/main" id="{2140AE87-52D2-6741-A374-18BFB72F7DC8}"/>
                  </a:ext>
                </a:extLst>
              </p:cNvPr>
              <p:cNvSpPr>
                <a:spLocks noRot="1" noChangeAspect="1" noMove="1" noResize="1" noEditPoints="1" noAdjustHandles="1" noChangeArrowheads="1" noChangeShapeType="1" noTextEdit="1"/>
              </p:cNvSpPr>
              <p:nvPr/>
            </p:nvSpPr>
            <p:spPr>
              <a:xfrm>
                <a:off x="4490841" y="4753444"/>
                <a:ext cx="774818" cy="523938"/>
              </a:xfrm>
              <a:prstGeom prst="round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Rounded Rectangle 12">
                <a:extLst>
                  <a:ext uri="{FF2B5EF4-FFF2-40B4-BE49-F238E27FC236}">
                    <a16:creationId xmlns:a16="http://schemas.microsoft.com/office/drawing/2014/main" id="{3F17FB32-609B-E344-80BF-67C80C46286E}"/>
                  </a:ext>
                </a:extLst>
              </p:cNvPr>
              <p:cNvSpPr/>
              <p:nvPr/>
            </p:nvSpPr>
            <p:spPr>
              <a:xfrm>
                <a:off x="6444303" y="4753444"/>
                <a:ext cx="774818" cy="523938"/>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𝑛</m:t>
                          </m:r>
                        </m:sub>
                      </m:sSub>
                    </m:oMath>
                  </m:oMathPara>
                </a14:m>
                <a:endParaRPr lang="en-US" dirty="0"/>
              </a:p>
            </p:txBody>
          </p:sp>
        </mc:Choice>
        <mc:Fallback xmlns="">
          <p:sp>
            <p:nvSpPr>
              <p:cNvPr id="13" name="Rounded Rectangle 12">
                <a:extLst>
                  <a:ext uri="{FF2B5EF4-FFF2-40B4-BE49-F238E27FC236}">
                    <a16:creationId xmlns:a16="http://schemas.microsoft.com/office/drawing/2014/main" id="{3F17FB32-609B-E344-80BF-67C80C46286E}"/>
                  </a:ext>
                </a:extLst>
              </p:cNvPr>
              <p:cNvSpPr>
                <a:spLocks noRot="1" noChangeAspect="1" noMove="1" noResize="1" noEditPoints="1" noAdjustHandles="1" noChangeArrowheads="1" noChangeShapeType="1" noTextEdit="1"/>
              </p:cNvSpPr>
              <p:nvPr/>
            </p:nvSpPr>
            <p:spPr>
              <a:xfrm>
                <a:off x="6444303" y="4753444"/>
                <a:ext cx="774818" cy="523938"/>
              </a:xfrm>
              <a:prstGeom prst="roundRect">
                <a:avLst/>
              </a:prstGeom>
              <a:blipFill>
                <a:blip r:embed="rId6"/>
                <a:stretch>
                  <a:fillRect/>
                </a:stretch>
              </a:blipFill>
            </p:spPr>
            <p:txBody>
              <a:bodyPr/>
              <a:lstStyle/>
              <a:p>
                <a:r>
                  <a:rPr lang="en-US">
                    <a:noFill/>
                  </a:rPr>
                  <a:t> </a:t>
                </a:r>
              </a:p>
            </p:txBody>
          </p:sp>
        </mc:Fallback>
      </mc:AlternateContent>
      <p:cxnSp>
        <p:nvCxnSpPr>
          <p:cNvPr id="15" name="Straight Arrow Connector 14">
            <a:extLst>
              <a:ext uri="{FF2B5EF4-FFF2-40B4-BE49-F238E27FC236}">
                <a16:creationId xmlns:a16="http://schemas.microsoft.com/office/drawing/2014/main" id="{1D9E63E0-FBDB-B242-AF11-F7120AB6F232}"/>
              </a:ext>
            </a:extLst>
          </p:cNvPr>
          <p:cNvCxnSpPr>
            <a:cxnSpLocks/>
            <a:stCxn id="11" idx="2"/>
          </p:cNvCxnSpPr>
          <p:nvPr/>
        </p:nvCxnSpPr>
        <p:spPr>
          <a:xfrm>
            <a:off x="3222120" y="5277382"/>
            <a:ext cx="0" cy="4154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ounded Rectangle 19">
            <a:extLst>
              <a:ext uri="{FF2B5EF4-FFF2-40B4-BE49-F238E27FC236}">
                <a16:creationId xmlns:a16="http://schemas.microsoft.com/office/drawing/2014/main" id="{8554092C-4B57-F740-8782-5ED02A12C7CF}"/>
              </a:ext>
            </a:extLst>
          </p:cNvPr>
          <p:cNvSpPr/>
          <p:nvPr/>
        </p:nvSpPr>
        <p:spPr>
          <a:xfrm>
            <a:off x="2721032" y="5692881"/>
            <a:ext cx="968606" cy="663314"/>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err="1"/>
              <a:t>lstm</a:t>
            </a:r>
            <a:endParaRPr lang="en-US" dirty="0"/>
          </a:p>
        </p:txBody>
      </p:sp>
      <p:cxnSp>
        <p:nvCxnSpPr>
          <p:cNvPr id="22" name="Straight Arrow Connector 21">
            <a:extLst>
              <a:ext uri="{FF2B5EF4-FFF2-40B4-BE49-F238E27FC236}">
                <a16:creationId xmlns:a16="http://schemas.microsoft.com/office/drawing/2014/main" id="{9C47F1C2-72E6-334C-A50E-FA71FD89D1D4}"/>
              </a:ext>
            </a:extLst>
          </p:cNvPr>
          <p:cNvCxnSpPr>
            <a:cxnSpLocks/>
          </p:cNvCxnSpPr>
          <p:nvPr/>
        </p:nvCxnSpPr>
        <p:spPr>
          <a:xfrm>
            <a:off x="3670300" y="6024538"/>
            <a:ext cx="68252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Rounded Rectangle 23">
            <a:extLst>
              <a:ext uri="{FF2B5EF4-FFF2-40B4-BE49-F238E27FC236}">
                <a16:creationId xmlns:a16="http://schemas.microsoft.com/office/drawing/2014/main" id="{205C1156-C7FD-9B4A-B7C5-0A5AA650F669}"/>
              </a:ext>
            </a:extLst>
          </p:cNvPr>
          <p:cNvSpPr/>
          <p:nvPr/>
        </p:nvSpPr>
        <p:spPr>
          <a:xfrm>
            <a:off x="4393947" y="5706718"/>
            <a:ext cx="968606" cy="663314"/>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err="1"/>
              <a:t>lstm</a:t>
            </a:r>
            <a:endParaRPr lang="en-US" dirty="0"/>
          </a:p>
        </p:txBody>
      </p:sp>
      <p:cxnSp>
        <p:nvCxnSpPr>
          <p:cNvPr id="25" name="Straight Arrow Connector 24">
            <a:extLst>
              <a:ext uri="{FF2B5EF4-FFF2-40B4-BE49-F238E27FC236}">
                <a16:creationId xmlns:a16="http://schemas.microsoft.com/office/drawing/2014/main" id="{B092B767-6FB8-B04D-A2C9-A04D82A26D1D}"/>
              </a:ext>
            </a:extLst>
          </p:cNvPr>
          <p:cNvCxnSpPr>
            <a:cxnSpLocks/>
            <a:endCxn id="24" idx="0"/>
          </p:cNvCxnSpPr>
          <p:nvPr/>
        </p:nvCxnSpPr>
        <p:spPr>
          <a:xfrm>
            <a:off x="4868282" y="5250636"/>
            <a:ext cx="9968" cy="4560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BACBA523-4982-534D-B177-41FD74E4A36E}"/>
              </a:ext>
            </a:extLst>
          </p:cNvPr>
          <p:cNvCxnSpPr>
            <a:cxnSpLocks/>
          </p:cNvCxnSpPr>
          <p:nvPr/>
        </p:nvCxnSpPr>
        <p:spPr>
          <a:xfrm flipV="1">
            <a:off x="5341262" y="6037316"/>
            <a:ext cx="544516"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Rounded Rectangle 26">
            <a:extLst>
              <a:ext uri="{FF2B5EF4-FFF2-40B4-BE49-F238E27FC236}">
                <a16:creationId xmlns:a16="http://schemas.microsoft.com/office/drawing/2014/main" id="{17BA037D-4C76-2B47-8314-EECCDE9A7523}"/>
              </a:ext>
            </a:extLst>
          </p:cNvPr>
          <p:cNvSpPr/>
          <p:nvPr/>
        </p:nvSpPr>
        <p:spPr>
          <a:xfrm>
            <a:off x="6345146" y="5706718"/>
            <a:ext cx="968606" cy="663314"/>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err="1"/>
              <a:t>lstm</a:t>
            </a:r>
            <a:endParaRPr lang="en-US" dirty="0"/>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7E76FB4D-627C-404C-B4AC-2D8EEFA405F4}"/>
                  </a:ext>
                </a:extLst>
              </p:cNvPr>
              <p:cNvSpPr txBox="1"/>
              <p:nvPr/>
            </p:nvSpPr>
            <p:spPr>
              <a:xfrm>
                <a:off x="3813717" y="6122020"/>
                <a:ext cx="379142"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1</m:t>
                          </m:r>
                        </m:sub>
                      </m:sSub>
                    </m:oMath>
                  </m:oMathPara>
                </a14:m>
                <a:endParaRPr lang="en-US" dirty="0"/>
              </a:p>
            </p:txBody>
          </p:sp>
        </mc:Choice>
        <mc:Fallback xmlns="">
          <p:sp>
            <p:nvSpPr>
              <p:cNvPr id="29" name="TextBox 28">
                <a:extLst>
                  <a:ext uri="{FF2B5EF4-FFF2-40B4-BE49-F238E27FC236}">
                    <a16:creationId xmlns:a16="http://schemas.microsoft.com/office/drawing/2014/main" id="{7E76FB4D-627C-404C-B4AC-2D8EEFA405F4}"/>
                  </a:ext>
                </a:extLst>
              </p:cNvPr>
              <p:cNvSpPr txBox="1">
                <a:spLocks noRot="1" noChangeAspect="1" noMove="1" noResize="1" noEditPoints="1" noAdjustHandles="1" noChangeArrowheads="1" noChangeShapeType="1" noTextEdit="1"/>
              </p:cNvSpPr>
              <p:nvPr/>
            </p:nvSpPr>
            <p:spPr>
              <a:xfrm>
                <a:off x="3813717" y="6122020"/>
                <a:ext cx="379142" cy="369332"/>
              </a:xfrm>
              <a:prstGeom prst="rect">
                <a:avLst/>
              </a:prstGeom>
              <a:blipFill>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4B5A09F4-47CD-1449-AFCA-F51A3FF14561}"/>
                  </a:ext>
                </a:extLst>
              </p:cNvPr>
              <p:cNvSpPr txBox="1"/>
              <p:nvPr/>
            </p:nvSpPr>
            <p:spPr>
              <a:xfrm>
                <a:off x="5440578" y="6094130"/>
                <a:ext cx="379142"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2</m:t>
                          </m:r>
                        </m:sub>
                      </m:sSub>
                    </m:oMath>
                  </m:oMathPara>
                </a14:m>
                <a:endParaRPr lang="en-US" dirty="0"/>
              </a:p>
            </p:txBody>
          </p:sp>
        </mc:Choice>
        <mc:Fallback xmlns="">
          <p:sp>
            <p:nvSpPr>
              <p:cNvPr id="30" name="TextBox 29">
                <a:extLst>
                  <a:ext uri="{FF2B5EF4-FFF2-40B4-BE49-F238E27FC236}">
                    <a16:creationId xmlns:a16="http://schemas.microsoft.com/office/drawing/2014/main" id="{4B5A09F4-47CD-1449-AFCA-F51A3FF14561}"/>
                  </a:ext>
                </a:extLst>
              </p:cNvPr>
              <p:cNvSpPr txBox="1">
                <a:spLocks noRot="1" noChangeAspect="1" noMove="1" noResize="1" noEditPoints="1" noAdjustHandles="1" noChangeArrowheads="1" noChangeShapeType="1" noTextEdit="1"/>
              </p:cNvSpPr>
              <p:nvPr/>
            </p:nvSpPr>
            <p:spPr>
              <a:xfrm>
                <a:off x="5440578" y="6094130"/>
                <a:ext cx="379142" cy="369332"/>
              </a:xfrm>
              <a:prstGeom prst="rect">
                <a:avLst/>
              </a:prstGeom>
              <a:blipFill>
                <a:blip r:embed="rId8"/>
                <a:stretch>
                  <a:fillRect/>
                </a:stretch>
              </a:blipFill>
            </p:spPr>
            <p:txBody>
              <a:bodyPr/>
              <a:lstStyle/>
              <a:p>
                <a:r>
                  <a:rPr lang="en-US">
                    <a:noFill/>
                  </a:rPr>
                  <a:t> </a:t>
                </a:r>
              </a:p>
            </p:txBody>
          </p:sp>
        </mc:Fallback>
      </mc:AlternateContent>
      <p:cxnSp>
        <p:nvCxnSpPr>
          <p:cNvPr id="33" name="Straight Arrow Connector 32">
            <a:extLst>
              <a:ext uri="{FF2B5EF4-FFF2-40B4-BE49-F238E27FC236}">
                <a16:creationId xmlns:a16="http://schemas.microsoft.com/office/drawing/2014/main" id="{EEDAF7C4-CF9C-F745-825C-1E2A223101DB}"/>
              </a:ext>
            </a:extLst>
          </p:cNvPr>
          <p:cNvCxnSpPr>
            <a:cxnSpLocks/>
            <a:stCxn id="27" idx="3"/>
            <a:endCxn id="35" idx="1"/>
          </p:cNvCxnSpPr>
          <p:nvPr/>
        </p:nvCxnSpPr>
        <p:spPr>
          <a:xfrm>
            <a:off x="7313752" y="6038375"/>
            <a:ext cx="678779" cy="62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4" name="Rounded Rectangle 33">
                <a:extLst>
                  <a:ext uri="{FF2B5EF4-FFF2-40B4-BE49-F238E27FC236}">
                    <a16:creationId xmlns:a16="http://schemas.microsoft.com/office/drawing/2014/main" id="{54CD2DDF-1311-0142-B5E4-DEF4D9941D61}"/>
                  </a:ext>
                </a:extLst>
              </p:cNvPr>
              <p:cNvSpPr/>
              <p:nvPr/>
            </p:nvSpPr>
            <p:spPr>
              <a:xfrm>
                <a:off x="9486563" y="5788046"/>
                <a:ext cx="774818" cy="52393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𝑜𝑢𝑡</m:t>
                          </m:r>
                        </m:sub>
                      </m:sSub>
                    </m:oMath>
                  </m:oMathPara>
                </a14:m>
                <a:endParaRPr lang="en-US" dirty="0"/>
              </a:p>
            </p:txBody>
          </p:sp>
        </mc:Choice>
        <mc:Fallback xmlns="">
          <p:sp>
            <p:nvSpPr>
              <p:cNvPr id="34" name="Rounded Rectangle 33">
                <a:extLst>
                  <a:ext uri="{FF2B5EF4-FFF2-40B4-BE49-F238E27FC236}">
                    <a16:creationId xmlns:a16="http://schemas.microsoft.com/office/drawing/2014/main" id="{54CD2DDF-1311-0142-B5E4-DEF4D9941D61}"/>
                  </a:ext>
                </a:extLst>
              </p:cNvPr>
              <p:cNvSpPr>
                <a:spLocks noRot="1" noChangeAspect="1" noMove="1" noResize="1" noEditPoints="1" noAdjustHandles="1" noChangeArrowheads="1" noChangeShapeType="1" noTextEdit="1"/>
              </p:cNvSpPr>
              <p:nvPr/>
            </p:nvSpPr>
            <p:spPr>
              <a:xfrm>
                <a:off x="9486563" y="5788046"/>
                <a:ext cx="774818" cy="523938"/>
              </a:xfrm>
              <a:prstGeom prst="roundRect">
                <a:avLst/>
              </a:prstGeom>
              <a:blipFill>
                <a:blip r:embed="rId9"/>
                <a:stretch>
                  <a:fillRect/>
                </a:stretch>
              </a:blipFill>
            </p:spPr>
            <p:txBody>
              <a:bodyPr/>
              <a:lstStyle/>
              <a:p>
                <a:r>
                  <a:rPr lang="en-US">
                    <a:noFill/>
                  </a:rPr>
                  <a:t> </a:t>
                </a:r>
              </a:p>
            </p:txBody>
          </p:sp>
        </mc:Fallback>
      </mc:AlternateContent>
      <p:sp>
        <p:nvSpPr>
          <p:cNvPr id="35" name="Rounded Rectangle 34">
            <a:extLst>
              <a:ext uri="{FF2B5EF4-FFF2-40B4-BE49-F238E27FC236}">
                <a16:creationId xmlns:a16="http://schemas.microsoft.com/office/drawing/2014/main" id="{A5339917-494B-0143-AA6F-EB2C3CB4A944}"/>
              </a:ext>
            </a:extLst>
          </p:cNvPr>
          <p:cNvSpPr/>
          <p:nvPr/>
        </p:nvSpPr>
        <p:spPr>
          <a:xfrm>
            <a:off x="7992531" y="5712965"/>
            <a:ext cx="968606" cy="663314"/>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a:t>fc</a:t>
            </a:r>
          </a:p>
        </p:txBody>
      </p:sp>
      <mc:AlternateContent xmlns:mc="http://schemas.openxmlformats.org/markup-compatibility/2006" xmlns:a14="http://schemas.microsoft.com/office/drawing/2010/main">
        <mc:Choice Requires="a14">
          <p:sp>
            <p:nvSpPr>
              <p:cNvPr id="36" name="TextBox 35">
                <a:extLst>
                  <a:ext uri="{FF2B5EF4-FFF2-40B4-BE49-F238E27FC236}">
                    <a16:creationId xmlns:a16="http://schemas.microsoft.com/office/drawing/2014/main" id="{D3728821-FBB6-F845-81FD-3A113D645D08}"/>
                  </a:ext>
                </a:extLst>
              </p:cNvPr>
              <p:cNvSpPr txBox="1"/>
              <p:nvPr/>
            </p:nvSpPr>
            <p:spPr>
              <a:xfrm>
                <a:off x="7478266" y="5992479"/>
                <a:ext cx="379142"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𝑛</m:t>
                          </m:r>
                        </m:sub>
                      </m:sSub>
                    </m:oMath>
                  </m:oMathPara>
                </a14:m>
                <a:endParaRPr lang="en-US" dirty="0"/>
              </a:p>
            </p:txBody>
          </p:sp>
        </mc:Choice>
        <mc:Fallback xmlns="">
          <p:sp>
            <p:nvSpPr>
              <p:cNvPr id="36" name="TextBox 35">
                <a:extLst>
                  <a:ext uri="{FF2B5EF4-FFF2-40B4-BE49-F238E27FC236}">
                    <a16:creationId xmlns:a16="http://schemas.microsoft.com/office/drawing/2014/main" id="{D3728821-FBB6-F845-81FD-3A113D645D08}"/>
                  </a:ext>
                </a:extLst>
              </p:cNvPr>
              <p:cNvSpPr txBox="1">
                <a:spLocks noRot="1" noChangeAspect="1" noMove="1" noResize="1" noEditPoints="1" noAdjustHandles="1" noChangeArrowheads="1" noChangeShapeType="1" noTextEdit="1"/>
              </p:cNvSpPr>
              <p:nvPr/>
            </p:nvSpPr>
            <p:spPr>
              <a:xfrm>
                <a:off x="7478266" y="5992479"/>
                <a:ext cx="379142" cy="369332"/>
              </a:xfrm>
              <a:prstGeom prst="rect">
                <a:avLst/>
              </a:prstGeom>
              <a:blipFill>
                <a:blip r:embed="rId10"/>
                <a:stretch>
                  <a:fillRect/>
                </a:stretch>
              </a:blipFill>
            </p:spPr>
            <p:txBody>
              <a:bodyPr/>
              <a:lstStyle/>
              <a:p>
                <a:r>
                  <a:rPr lang="en-US">
                    <a:noFill/>
                  </a:rPr>
                  <a:t> </a:t>
                </a:r>
              </a:p>
            </p:txBody>
          </p:sp>
        </mc:Fallback>
      </mc:AlternateContent>
      <p:cxnSp>
        <p:nvCxnSpPr>
          <p:cNvPr id="38" name="Straight Arrow Connector 37">
            <a:extLst>
              <a:ext uri="{FF2B5EF4-FFF2-40B4-BE49-F238E27FC236}">
                <a16:creationId xmlns:a16="http://schemas.microsoft.com/office/drawing/2014/main" id="{8115D6FD-8B9F-4D4B-B34A-1BEFEBE7D168}"/>
              </a:ext>
            </a:extLst>
          </p:cNvPr>
          <p:cNvCxnSpPr>
            <a:cxnSpLocks/>
            <a:stCxn id="35" idx="3"/>
            <a:endCxn id="34" idx="1"/>
          </p:cNvCxnSpPr>
          <p:nvPr/>
        </p:nvCxnSpPr>
        <p:spPr>
          <a:xfrm>
            <a:off x="8961137" y="6044622"/>
            <a:ext cx="525426" cy="53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7E277231-8392-314E-B273-4676D794E536}"/>
              </a:ext>
            </a:extLst>
          </p:cNvPr>
          <p:cNvSpPr txBox="1"/>
          <p:nvPr/>
        </p:nvSpPr>
        <p:spPr>
          <a:xfrm>
            <a:off x="5819720" y="5666135"/>
            <a:ext cx="670290" cy="707886"/>
          </a:xfrm>
          <a:prstGeom prst="rect">
            <a:avLst/>
          </a:prstGeom>
          <a:noFill/>
        </p:spPr>
        <p:txBody>
          <a:bodyPr wrap="square" rtlCol="0">
            <a:spAutoFit/>
          </a:bodyPr>
          <a:lstStyle/>
          <a:p>
            <a:r>
              <a:rPr lang="en-US" sz="4000" dirty="0"/>
              <a:t>…</a:t>
            </a:r>
          </a:p>
        </p:txBody>
      </p:sp>
      <p:cxnSp>
        <p:nvCxnSpPr>
          <p:cNvPr id="45" name="Straight Arrow Connector 44">
            <a:extLst>
              <a:ext uri="{FF2B5EF4-FFF2-40B4-BE49-F238E27FC236}">
                <a16:creationId xmlns:a16="http://schemas.microsoft.com/office/drawing/2014/main" id="{93AF7F8B-265A-2F4E-8792-B9E7BF193922}"/>
              </a:ext>
            </a:extLst>
          </p:cNvPr>
          <p:cNvCxnSpPr>
            <a:cxnSpLocks/>
            <a:stCxn id="13" idx="2"/>
            <a:endCxn id="27" idx="0"/>
          </p:cNvCxnSpPr>
          <p:nvPr/>
        </p:nvCxnSpPr>
        <p:spPr>
          <a:xfrm flipH="1">
            <a:off x="6829449" y="5277382"/>
            <a:ext cx="2263" cy="4293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Right Brace 49">
            <a:extLst>
              <a:ext uri="{FF2B5EF4-FFF2-40B4-BE49-F238E27FC236}">
                <a16:creationId xmlns:a16="http://schemas.microsoft.com/office/drawing/2014/main" id="{071C9ADC-37A0-CE46-9251-7D3277D3DB93}"/>
              </a:ext>
            </a:extLst>
          </p:cNvPr>
          <p:cNvSpPr/>
          <p:nvPr/>
        </p:nvSpPr>
        <p:spPr>
          <a:xfrm rot="16200000">
            <a:off x="4771820" y="2225654"/>
            <a:ext cx="456083" cy="4746923"/>
          </a:xfrm>
          <a:custGeom>
            <a:avLst/>
            <a:gdLst>
              <a:gd name="connsiteX0" fmla="*/ 0 w 456083"/>
              <a:gd name="connsiteY0" fmla="*/ 0 h 4746923"/>
              <a:gd name="connsiteX1" fmla="*/ 228042 w 456083"/>
              <a:gd name="connsiteY1" fmla="*/ 275634 h 4746923"/>
              <a:gd name="connsiteX2" fmla="*/ 228042 w 456083"/>
              <a:gd name="connsiteY2" fmla="*/ 2109363 h 4746923"/>
              <a:gd name="connsiteX3" fmla="*/ 456084 w 456083"/>
              <a:gd name="connsiteY3" fmla="*/ 2384997 h 4746923"/>
              <a:gd name="connsiteX4" fmla="*/ 228042 w 456083"/>
              <a:gd name="connsiteY4" fmla="*/ 2660631 h 4746923"/>
              <a:gd name="connsiteX5" fmla="*/ 228042 w 456083"/>
              <a:gd name="connsiteY5" fmla="*/ 4471289 h 4746923"/>
              <a:gd name="connsiteX6" fmla="*/ 0 w 456083"/>
              <a:gd name="connsiteY6" fmla="*/ 4746923 h 4746923"/>
              <a:gd name="connsiteX7" fmla="*/ 0 w 456083"/>
              <a:gd name="connsiteY7" fmla="*/ 0 h 4746923"/>
              <a:gd name="connsiteX0" fmla="*/ 0 w 456083"/>
              <a:gd name="connsiteY0" fmla="*/ 0 h 4746923"/>
              <a:gd name="connsiteX1" fmla="*/ 228042 w 456083"/>
              <a:gd name="connsiteY1" fmla="*/ 275634 h 4746923"/>
              <a:gd name="connsiteX2" fmla="*/ 228042 w 456083"/>
              <a:gd name="connsiteY2" fmla="*/ 2109363 h 4746923"/>
              <a:gd name="connsiteX3" fmla="*/ 456084 w 456083"/>
              <a:gd name="connsiteY3" fmla="*/ 2384997 h 4746923"/>
              <a:gd name="connsiteX4" fmla="*/ 228042 w 456083"/>
              <a:gd name="connsiteY4" fmla="*/ 2660631 h 4746923"/>
              <a:gd name="connsiteX5" fmla="*/ 228042 w 456083"/>
              <a:gd name="connsiteY5" fmla="*/ 4471289 h 4746923"/>
              <a:gd name="connsiteX6" fmla="*/ 0 w 456083"/>
              <a:gd name="connsiteY6" fmla="*/ 4746923 h 4746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6083" h="4746923" stroke="0" extrusionOk="0">
                <a:moveTo>
                  <a:pt x="0" y="0"/>
                </a:moveTo>
                <a:cubicBezTo>
                  <a:pt x="99148" y="3374"/>
                  <a:pt x="210895" y="131400"/>
                  <a:pt x="228042" y="275634"/>
                </a:cubicBezTo>
                <a:cubicBezTo>
                  <a:pt x="204142" y="1188993"/>
                  <a:pt x="184660" y="1662727"/>
                  <a:pt x="228042" y="2109363"/>
                </a:cubicBezTo>
                <a:cubicBezTo>
                  <a:pt x="205760" y="2260577"/>
                  <a:pt x="344178" y="2380294"/>
                  <a:pt x="456084" y="2384997"/>
                </a:cubicBezTo>
                <a:cubicBezTo>
                  <a:pt x="326230" y="2372151"/>
                  <a:pt x="242311" y="2521682"/>
                  <a:pt x="228042" y="2660631"/>
                </a:cubicBezTo>
                <a:cubicBezTo>
                  <a:pt x="105792" y="3393119"/>
                  <a:pt x="185459" y="3861930"/>
                  <a:pt x="228042" y="4471289"/>
                </a:cubicBezTo>
                <a:cubicBezTo>
                  <a:pt x="226344" y="4605371"/>
                  <a:pt x="123191" y="4767633"/>
                  <a:pt x="0" y="4746923"/>
                </a:cubicBezTo>
                <a:cubicBezTo>
                  <a:pt x="-100529" y="2995681"/>
                  <a:pt x="-11466" y="1658263"/>
                  <a:pt x="0" y="0"/>
                </a:cubicBezTo>
                <a:close/>
              </a:path>
              <a:path w="456083" h="4746923" fill="none" extrusionOk="0">
                <a:moveTo>
                  <a:pt x="0" y="0"/>
                </a:moveTo>
                <a:cubicBezTo>
                  <a:pt x="124412" y="-2197"/>
                  <a:pt x="223301" y="123893"/>
                  <a:pt x="228042" y="275634"/>
                </a:cubicBezTo>
                <a:cubicBezTo>
                  <a:pt x="292980" y="852027"/>
                  <a:pt x="249764" y="1844305"/>
                  <a:pt x="228042" y="2109363"/>
                </a:cubicBezTo>
                <a:cubicBezTo>
                  <a:pt x="225367" y="2257115"/>
                  <a:pt x="333385" y="2384159"/>
                  <a:pt x="456084" y="2384997"/>
                </a:cubicBezTo>
                <a:cubicBezTo>
                  <a:pt x="354425" y="2388993"/>
                  <a:pt x="224455" y="2533988"/>
                  <a:pt x="228042" y="2660631"/>
                </a:cubicBezTo>
                <a:cubicBezTo>
                  <a:pt x="285573" y="3278258"/>
                  <a:pt x="383878" y="3627047"/>
                  <a:pt x="228042" y="4471289"/>
                </a:cubicBezTo>
                <a:cubicBezTo>
                  <a:pt x="226078" y="4598520"/>
                  <a:pt x="125182" y="4750961"/>
                  <a:pt x="0" y="4746923"/>
                </a:cubicBezTo>
              </a:path>
            </a:pathLst>
          </a:custGeom>
          <a:noFill/>
          <a:ln w="19050">
            <a:solidFill>
              <a:schemeClr val="accent1">
                <a:lumMod val="75000"/>
              </a:schemeClr>
            </a:solidFill>
            <a:extLst>
              <a:ext uri="{C807C97D-BFC1-408E-A445-0C87EB9F89A2}">
                <ask:lineSketchStyleProps xmlns:ask="http://schemas.microsoft.com/office/drawing/2018/sketchyshapes" sd="3705000160">
                  <a:prstGeom prst="rightBrace">
                    <a:avLst>
                      <a:gd name="adj1" fmla="val 60435"/>
                      <a:gd name="adj2" fmla="val 50243"/>
                    </a:avLst>
                  </a:prstGeom>
                  <ask:type>
                    <ask:lineSketchCurved/>
                  </ask:type>
                </ask:lineSketchStyleProps>
              </a:ext>
            </a:extLs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1" name="TextBox 50">
            <a:extLst>
              <a:ext uri="{FF2B5EF4-FFF2-40B4-BE49-F238E27FC236}">
                <a16:creationId xmlns:a16="http://schemas.microsoft.com/office/drawing/2014/main" id="{C373BB2D-AF13-554B-9ED1-42B82584D1C0}"/>
              </a:ext>
            </a:extLst>
          </p:cNvPr>
          <p:cNvSpPr txBox="1"/>
          <p:nvPr/>
        </p:nvSpPr>
        <p:spPr>
          <a:xfrm>
            <a:off x="2931746" y="4035776"/>
            <a:ext cx="3897703" cy="369332"/>
          </a:xfrm>
          <a:prstGeom prst="rect">
            <a:avLst/>
          </a:prstGeom>
          <a:noFill/>
        </p:spPr>
        <p:txBody>
          <a:bodyPr wrap="square" rtlCol="0">
            <a:spAutoFit/>
          </a:bodyPr>
          <a:lstStyle/>
          <a:p>
            <a:r>
              <a:rPr lang="en-US" dirty="0"/>
              <a:t>Number of events at n timesteps back</a:t>
            </a:r>
          </a:p>
        </p:txBody>
      </p:sp>
      <p:sp>
        <p:nvSpPr>
          <p:cNvPr id="52" name="TextBox 51">
            <a:extLst>
              <a:ext uri="{FF2B5EF4-FFF2-40B4-BE49-F238E27FC236}">
                <a16:creationId xmlns:a16="http://schemas.microsoft.com/office/drawing/2014/main" id="{8C0ABF23-BA9A-2B45-A7B4-CA3F95848A4E}"/>
              </a:ext>
            </a:extLst>
          </p:cNvPr>
          <p:cNvSpPr txBox="1"/>
          <p:nvPr/>
        </p:nvSpPr>
        <p:spPr>
          <a:xfrm>
            <a:off x="10383707" y="5085714"/>
            <a:ext cx="1781671" cy="646331"/>
          </a:xfrm>
          <a:prstGeom prst="rect">
            <a:avLst/>
          </a:prstGeom>
          <a:noFill/>
        </p:spPr>
        <p:txBody>
          <a:bodyPr wrap="square" rtlCol="0">
            <a:spAutoFit/>
          </a:bodyPr>
          <a:lstStyle/>
          <a:p>
            <a:pPr algn="ctr"/>
            <a:r>
              <a:rPr lang="en-US" dirty="0"/>
              <a:t>Probability of having k events </a:t>
            </a:r>
          </a:p>
        </p:txBody>
      </p:sp>
      <mc:AlternateContent xmlns:mc="http://schemas.openxmlformats.org/markup-compatibility/2006" xmlns:a14="http://schemas.microsoft.com/office/drawing/2010/main">
        <mc:Choice Requires="a14">
          <p:sp>
            <p:nvSpPr>
              <p:cNvPr id="53" name="Rounded Rectangle 52">
                <a:extLst>
                  <a:ext uri="{FF2B5EF4-FFF2-40B4-BE49-F238E27FC236}">
                    <a16:creationId xmlns:a16="http://schemas.microsoft.com/office/drawing/2014/main" id="{25910C04-09E2-F44E-A126-AA7AAFAF03A5}"/>
                  </a:ext>
                </a:extLst>
              </p:cNvPr>
              <p:cNvSpPr/>
              <p:nvPr/>
            </p:nvSpPr>
            <p:spPr>
              <a:xfrm>
                <a:off x="11107953" y="5790515"/>
                <a:ext cx="774818" cy="523938"/>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𝑝</m:t>
                          </m:r>
                        </m:e>
                        <m:sub>
                          <m:r>
                            <a:rPr lang="en-US" b="0" i="1" smtClean="0">
                              <a:latin typeface="Cambria Math" panose="02040503050406030204" pitchFamily="18" charset="0"/>
                            </a:rPr>
                            <m:t>𝑜𝑢𝑡</m:t>
                          </m:r>
                        </m:sub>
                      </m:sSub>
                    </m:oMath>
                  </m:oMathPara>
                </a14:m>
                <a:endParaRPr lang="en-US" dirty="0"/>
              </a:p>
            </p:txBody>
          </p:sp>
        </mc:Choice>
        <mc:Fallback xmlns="">
          <p:sp>
            <p:nvSpPr>
              <p:cNvPr id="53" name="Rounded Rectangle 52">
                <a:extLst>
                  <a:ext uri="{FF2B5EF4-FFF2-40B4-BE49-F238E27FC236}">
                    <a16:creationId xmlns:a16="http://schemas.microsoft.com/office/drawing/2014/main" id="{25910C04-09E2-F44E-A126-AA7AAFAF03A5}"/>
                  </a:ext>
                </a:extLst>
              </p:cNvPr>
              <p:cNvSpPr>
                <a:spLocks noRot="1" noChangeAspect="1" noMove="1" noResize="1" noEditPoints="1" noAdjustHandles="1" noChangeArrowheads="1" noChangeShapeType="1" noTextEdit="1"/>
              </p:cNvSpPr>
              <p:nvPr/>
            </p:nvSpPr>
            <p:spPr>
              <a:xfrm>
                <a:off x="11107953" y="5790515"/>
                <a:ext cx="774818" cy="523938"/>
              </a:xfrm>
              <a:prstGeom prst="roundRect">
                <a:avLst/>
              </a:prstGeom>
              <a:blipFill>
                <a:blip r:embed="rId11"/>
                <a:stretch>
                  <a:fillRect/>
                </a:stretch>
              </a:blipFill>
            </p:spPr>
            <p:txBody>
              <a:bodyPr/>
              <a:lstStyle/>
              <a:p>
                <a:r>
                  <a:rPr lang="en-US">
                    <a:noFill/>
                  </a:rPr>
                  <a:t> </a:t>
                </a:r>
              </a:p>
            </p:txBody>
          </p:sp>
        </mc:Fallback>
      </mc:AlternateContent>
      <p:cxnSp>
        <p:nvCxnSpPr>
          <p:cNvPr id="54" name="Straight Arrow Connector 53">
            <a:extLst>
              <a:ext uri="{FF2B5EF4-FFF2-40B4-BE49-F238E27FC236}">
                <a16:creationId xmlns:a16="http://schemas.microsoft.com/office/drawing/2014/main" id="{F8133648-BAAA-A649-92B2-131F718B8063}"/>
              </a:ext>
            </a:extLst>
          </p:cNvPr>
          <p:cNvCxnSpPr>
            <a:cxnSpLocks/>
            <a:stCxn id="34" idx="3"/>
            <a:endCxn id="53" idx="1"/>
          </p:cNvCxnSpPr>
          <p:nvPr/>
        </p:nvCxnSpPr>
        <p:spPr>
          <a:xfrm>
            <a:off x="10261381" y="6050015"/>
            <a:ext cx="846572" cy="24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9" name="TextBox 58">
                <a:extLst>
                  <a:ext uri="{FF2B5EF4-FFF2-40B4-BE49-F238E27FC236}">
                    <a16:creationId xmlns:a16="http://schemas.microsoft.com/office/drawing/2014/main" id="{1267B5F1-3520-0848-9FE2-E12A6BA5E8E3}"/>
                  </a:ext>
                </a:extLst>
              </p:cNvPr>
              <p:cNvSpPr txBox="1"/>
              <p:nvPr/>
            </p:nvSpPr>
            <p:spPr>
              <a:xfrm>
                <a:off x="9960793" y="6258303"/>
                <a:ext cx="1274175"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𝑠𝑜𝑓𝑡</m:t>
                      </m:r>
                      <m:r>
                        <a:rPr lang="en-US" b="0" i="1" smtClean="0">
                          <a:latin typeface="Cambria Math" panose="02040503050406030204" pitchFamily="18" charset="0"/>
                        </a:rPr>
                        <m:t> </m:t>
                      </m:r>
                      <m:r>
                        <a:rPr lang="en-US" b="0" i="1" smtClean="0">
                          <a:latin typeface="Cambria Math" panose="02040503050406030204" pitchFamily="18" charset="0"/>
                        </a:rPr>
                        <m:t>𝑚𝑎𝑥</m:t>
                      </m:r>
                    </m:oMath>
                  </m:oMathPara>
                </a14:m>
                <a:endParaRPr lang="en-US" dirty="0"/>
              </a:p>
            </p:txBody>
          </p:sp>
        </mc:Choice>
        <mc:Fallback xmlns="">
          <p:sp>
            <p:nvSpPr>
              <p:cNvPr id="59" name="TextBox 58">
                <a:extLst>
                  <a:ext uri="{FF2B5EF4-FFF2-40B4-BE49-F238E27FC236}">
                    <a16:creationId xmlns:a16="http://schemas.microsoft.com/office/drawing/2014/main" id="{1267B5F1-3520-0848-9FE2-E12A6BA5E8E3}"/>
                  </a:ext>
                </a:extLst>
              </p:cNvPr>
              <p:cNvSpPr txBox="1">
                <a:spLocks noRot="1" noChangeAspect="1" noMove="1" noResize="1" noEditPoints="1" noAdjustHandles="1" noChangeArrowheads="1" noChangeShapeType="1" noTextEdit="1"/>
              </p:cNvSpPr>
              <p:nvPr/>
            </p:nvSpPr>
            <p:spPr>
              <a:xfrm>
                <a:off x="9960793" y="6258303"/>
                <a:ext cx="1274175" cy="369332"/>
              </a:xfrm>
              <a:prstGeom prst="rect">
                <a:avLst/>
              </a:prstGeom>
              <a:blipFill>
                <a:blip r:embed="rId12"/>
                <a:stretch>
                  <a:fillRect b="-13333"/>
                </a:stretch>
              </a:blipFill>
            </p:spPr>
            <p:txBody>
              <a:bodyPr/>
              <a:lstStyle/>
              <a:p>
                <a:r>
                  <a:rPr lang="en-US">
                    <a:noFill/>
                  </a:rPr>
                  <a:t> </a:t>
                </a:r>
              </a:p>
            </p:txBody>
          </p:sp>
        </mc:Fallback>
      </mc:AlternateContent>
      <p:sp>
        <p:nvSpPr>
          <p:cNvPr id="71" name="TextBox 70">
            <a:extLst>
              <a:ext uri="{FF2B5EF4-FFF2-40B4-BE49-F238E27FC236}">
                <a16:creationId xmlns:a16="http://schemas.microsoft.com/office/drawing/2014/main" id="{DF3DD87E-2F36-FE43-AE24-11BE69866C3D}"/>
              </a:ext>
            </a:extLst>
          </p:cNvPr>
          <p:cNvSpPr txBox="1"/>
          <p:nvPr/>
        </p:nvSpPr>
        <p:spPr>
          <a:xfrm>
            <a:off x="2884423" y="1365370"/>
            <a:ext cx="3139811" cy="369332"/>
          </a:xfrm>
          <a:prstGeom prst="rect">
            <a:avLst/>
          </a:prstGeom>
          <a:noFill/>
        </p:spPr>
        <p:txBody>
          <a:bodyPr wrap="square" rtlCol="0">
            <a:spAutoFit/>
          </a:bodyPr>
          <a:lstStyle/>
          <a:p>
            <a:r>
              <a:rPr lang="en-US" dirty="0"/>
              <a:t>LSTM algorithm : </a:t>
            </a:r>
          </a:p>
        </p:txBody>
      </p:sp>
      <mc:AlternateContent xmlns:mc="http://schemas.openxmlformats.org/markup-compatibility/2006" xmlns:a14="http://schemas.microsoft.com/office/drawing/2010/main">
        <mc:Choice Requires="a14">
          <p:sp>
            <p:nvSpPr>
              <p:cNvPr id="72" name="TextBox 71">
                <a:extLst>
                  <a:ext uri="{FF2B5EF4-FFF2-40B4-BE49-F238E27FC236}">
                    <a16:creationId xmlns:a16="http://schemas.microsoft.com/office/drawing/2014/main" id="{541FC02B-5E71-7542-8157-52DA0F6420B2}"/>
                  </a:ext>
                </a:extLst>
              </p:cNvPr>
              <p:cNvSpPr txBox="1"/>
              <p:nvPr/>
            </p:nvSpPr>
            <p:spPr>
              <a:xfrm>
                <a:off x="8130108" y="1766016"/>
                <a:ext cx="1662058" cy="1200329"/>
              </a:xfrm>
              <a:prstGeom prst="rect">
                <a:avLst/>
              </a:prstGeom>
              <a:noFill/>
            </p:spPr>
            <p:txBody>
              <a:bodyPr wrap="none" rtlCol="0">
                <a:spAutoFit/>
              </a:bodyPr>
              <a:lstStyle/>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𝑖</m:t>
                        </m:r>
                      </m:e>
                      <m:sub>
                        <m:r>
                          <a:rPr lang="en-US" b="0" i="1" smtClean="0">
                            <a:latin typeface="Cambria Math" panose="02040503050406030204" pitchFamily="18" charset="0"/>
                          </a:rPr>
                          <m:t>𝑡</m:t>
                        </m:r>
                      </m:sub>
                    </m:sSub>
                  </m:oMath>
                </a14:m>
                <a:r>
                  <a:rPr lang="en-US" dirty="0"/>
                  <a:t> - input gate</a:t>
                </a:r>
              </a:p>
              <a:p>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rPr>
                          <m:t>𝑓</m:t>
                        </m:r>
                      </m:e>
                      <m:sub>
                        <m:r>
                          <a:rPr lang="en-US" i="1">
                            <a:latin typeface="Cambria Math" panose="02040503050406030204" pitchFamily="18" charset="0"/>
                          </a:rPr>
                          <m:t>𝑡</m:t>
                        </m:r>
                      </m:sub>
                    </m:sSub>
                  </m:oMath>
                </a14:m>
                <a:r>
                  <a:rPr lang="en-US" dirty="0"/>
                  <a:t> - forget gate</a:t>
                </a:r>
              </a:p>
              <a:p>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rPr>
                          <m:t>𝑐</m:t>
                        </m:r>
                      </m:e>
                      <m:sub>
                        <m:r>
                          <a:rPr lang="en-US" i="1">
                            <a:latin typeface="Cambria Math" panose="02040503050406030204" pitchFamily="18" charset="0"/>
                          </a:rPr>
                          <m:t>𝑡</m:t>
                        </m:r>
                      </m:sub>
                    </m:sSub>
                  </m:oMath>
                </a14:m>
                <a:r>
                  <a:rPr lang="en-US" dirty="0"/>
                  <a:t> - cell gate</a:t>
                </a:r>
              </a:p>
              <a:p>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rPr>
                          <m:t>𝑜</m:t>
                        </m:r>
                      </m:e>
                      <m:sub>
                        <m:r>
                          <a:rPr lang="en-US" i="1">
                            <a:latin typeface="Cambria Math" panose="02040503050406030204" pitchFamily="18" charset="0"/>
                          </a:rPr>
                          <m:t>𝑡</m:t>
                        </m:r>
                      </m:sub>
                    </m:sSub>
                  </m:oMath>
                </a14:m>
                <a:r>
                  <a:rPr lang="en-US" dirty="0"/>
                  <a:t> - output gate</a:t>
                </a:r>
              </a:p>
            </p:txBody>
          </p:sp>
        </mc:Choice>
        <mc:Fallback xmlns="">
          <p:sp>
            <p:nvSpPr>
              <p:cNvPr id="72" name="TextBox 71">
                <a:extLst>
                  <a:ext uri="{FF2B5EF4-FFF2-40B4-BE49-F238E27FC236}">
                    <a16:creationId xmlns:a16="http://schemas.microsoft.com/office/drawing/2014/main" id="{541FC02B-5E71-7542-8157-52DA0F6420B2}"/>
                  </a:ext>
                </a:extLst>
              </p:cNvPr>
              <p:cNvSpPr txBox="1">
                <a:spLocks noRot="1" noChangeAspect="1" noMove="1" noResize="1" noEditPoints="1" noAdjustHandles="1" noChangeArrowheads="1" noChangeShapeType="1" noTextEdit="1"/>
              </p:cNvSpPr>
              <p:nvPr/>
            </p:nvSpPr>
            <p:spPr>
              <a:xfrm>
                <a:off x="8130108" y="1766016"/>
                <a:ext cx="1662058" cy="1200329"/>
              </a:xfrm>
              <a:prstGeom prst="rect">
                <a:avLst/>
              </a:prstGeom>
              <a:blipFill>
                <a:blip r:embed="rId13"/>
                <a:stretch>
                  <a:fillRect l="-758" t="-2083" r="-1515" b="-6250"/>
                </a:stretch>
              </a:blipFill>
            </p:spPr>
            <p:txBody>
              <a:bodyPr/>
              <a:lstStyle/>
              <a:p>
                <a:r>
                  <a:rPr lang="en-US">
                    <a:noFill/>
                  </a:rPr>
                  <a:t> </a:t>
                </a:r>
              </a:p>
            </p:txBody>
          </p:sp>
        </mc:Fallback>
      </mc:AlternateContent>
    </p:spTree>
    <p:extLst>
      <p:ext uri="{BB962C8B-B14F-4D97-AF65-F5344CB8AC3E}">
        <p14:creationId xmlns:p14="http://schemas.microsoft.com/office/powerpoint/2010/main" val="113585187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dissolve">
                                      <p:cBhvr>
                                        <p:cTn id="12" dur="500"/>
                                        <p:tgtEl>
                                          <p:spTgt spid="10"/>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71"/>
                                        </p:tgtEl>
                                        <p:attrNameLst>
                                          <p:attrName>style.visibility</p:attrName>
                                        </p:attrNameLst>
                                      </p:cBhvr>
                                      <p:to>
                                        <p:strVal val="visible"/>
                                      </p:to>
                                    </p:set>
                                    <p:animEffect transition="in" filter="dissolve">
                                      <p:cBhvr>
                                        <p:cTn id="15" dur="500"/>
                                        <p:tgtEl>
                                          <p:spTgt spid="71"/>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72"/>
                                        </p:tgtEl>
                                        <p:attrNameLst>
                                          <p:attrName>style.visibility</p:attrName>
                                        </p:attrNameLst>
                                      </p:cBhvr>
                                      <p:to>
                                        <p:strVal val="visible"/>
                                      </p:to>
                                    </p:set>
                                    <p:animEffect transition="in" filter="dissolve">
                                      <p:cBhvr>
                                        <p:cTn id="20" dur="500"/>
                                        <p:tgtEl>
                                          <p:spTgt spid="72"/>
                                        </p:tgtEl>
                                      </p:cBhvr>
                                    </p:animEffect>
                                  </p:childTnLst>
                                </p:cTn>
                              </p:par>
                              <p:par>
                                <p:cTn id="21" presetID="9" presetClass="entr" presetSubtype="0" fill="hold"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dissolve">
                                      <p:cBhvr>
                                        <p:cTn id="23" dur="500"/>
                                        <p:tgtEl>
                                          <p:spTgt spid="9"/>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dissolve">
                                      <p:cBhvr>
                                        <p:cTn id="28" dur="500"/>
                                        <p:tgtEl>
                                          <p:spTgt spid="11"/>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dissolve">
                                      <p:cBhvr>
                                        <p:cTn id="31" dur="500"/>
                                        <p:tgtEl>
                                          <p:spTgt spid="12"/>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dissolve">
                                      <p:cBhvr>
                                        <p:cTn id="34" dur="500"/>
                                        <p:tgtEl>
                                          <p:spTgt spid="13"/>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51"/>
                                        </p:tgtEl>
                                        <p:attrNameLst>
                                          <p:attrName>style.visibility</p:attrName>
                                        </p:attrNameLst>
                                      </p:cBhvr>
                                      <p:to>
                                        <p:strVal val="visible"/>
                                      </p:to>
                                    </p:set>
                                    <p:animEffect transition="in" filter="dissolve">
                                      <p:cBhvr>
                                        <p:cTn id="37" dur="500"/>
                                        <p:tgtEl>
                                          <p:spTgt spid="51"/>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50"/>
                                        </p:tgtEl>
                                        <p:attrNameLst>
                                          <p:attrName>style.visibility</p:attrName>
                                        </p:attrNameLst>
                                      </p:cBhvr>
                                      <p:to>
                                        <p:strVal val="visible"/>
                                      </p:to>
                                    </p:set>
                                    <p:animEffect transition="in" filter="dissolve">
                                      <p:cBhvr>
                                        <p:cTn id="40" dur="500"/>
                                        <p:tgtEl>
                                          <p:spTgt spid="50"/>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dissolve">
                                      <p:cBhvr>
                                        <p:cTn id="45" dur="500"/>
                                        <p:tgtEl>
                                          <p:spTgt spid="20"/>
                                        </p:tgtEl>
                                      </p:cBhvr>
                                    </p:animEffect>
                                  </p:childTnLst>
                                </p:cTn>
                              </p:par>
                              <p:par>
                                <p:cTn id="46" presetID="9" presetClass="entr" presetSubtype="0" fill="hold" nodeType="with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dissolve">
                                      <p:cBhvr>
                                        <p:cTn id="48" dur="500"/>
                                        <p:tgtEl>
                                          <p:spTgt spid="15"/>
                                        </p:tgtEl>
                                      </p:cBhvr>
                                    </p:animEffect>
                                  </p:childTnLst>
                                </p:cTn>
                              </p:par>
                            </p:childTnLst>
                          </p:cTn>
                        </p:par>
                      </p:childTnLst>
                    </p:cTn>
                  </p:par>
                  <p:par>
                    <p:cTn id="49" fill="hold">
                      <p:stCondLst>
                        <p:cond delay="indefinite"/>
                      </p:stCondLst>
                      <p:childTnLst>
                        <p:par>
                          <p:cTn id="50" fill="hold">
                            <p:stCondLst>
                              <p:cond delay="0"/>
                            </p:stCondLst>
                            <p:childTnLst>
                              <p:par>
                                <p:cTn id="51" presetID="9" presetClass="entr" presetSubtype="0" fill="hold" grpId="0" nodeType="clickEffect">
                                  <p:stCondLst>
                                    <p:cond delay="0"/>
                                  </p:stCondLst>
                                  <p:childTnLst>
                                    <p:set>
                                      <p:cBhvr>
                                        <p:cTn id="52" dur="1" fill="hold">
                                          <p:stCondLst>
                                            <p:cond delay="0"/>
                                          </p:stCondLst>
                                        </p:cTn>
                                        <p:tgtEl>
                                          <p:spTgt spid="29"/>
                                        </p:tgtEl>
                                        <p:attrNameLst>
                                          <p:attrName>style.visibility</p:attrName>
                                        </p:attrNameLst>
                                      </p:cBhvr>
                                      <p:to>
                                        <p:strVal val="visible"/>
                                      </p:to>
                                    </p:set>
                                    <p:animEffect transition="in" filter="dissolve">
                                      <p:cBhvr>
                                        <p:cTn id="53" dur="500"/>
                                        <p:tgtEl>
                                          <p:spTgt spid="29"/>
                                        </p:tgtEl>
                                      </p:cBhvr>
                                    </p:animEffect>
                                  </p:childTnLst>
                                </p:cTn>
                              </p:par>
                              <p:par>
                                <p:cTn id="54" presetID="9" presetClass="entr" presetSubtype="0" fill="hold" nodeType="withEffect">
                                  <p:stCondLst>
                                    <p:cond delay="0"/>
                                  </p:stCondLst>
                                  <p:childTnLst>
                                    <p:set>
                                      <p:cBhvr>
                                        <p:cTn id="55" dur="1" fill="hold">
                                          <p:stCondLst>
                                            <p:cond delay="0"/>
                                          </p:stCondLst>
                                        </p:cTn>
                                        <p:tgtEl>
                                          <p:spTgt spid="22"/>
                                        </p:tgtEl>
                                        <p:attrNameLst>
                                          <p:attrName>style.visibility</p:attrName>
                                        </p:attrNameLst>
                                      </p:cBhvr>
                                      <p:to>
                                        <p:strVal val="visible"/>
                                      </p:to>
                                    </p:set>
                                    <p:animEffect transition="in" filter="dissolve">
                                      <p:cBhvr>
                                        <p:cTn id="56" dur="500"/>
                                        <p:tgtEl>
                                          <p:spTgt spid="22"/>
                                        </p:tgtEl>
                                      </p:cBhvr>
                                    </p:animEffect>
                                  </p:childTnLst>
                                </p:cTn>
                              </p:par>
                              <p:par>
                                <p:cTn id="57" presetID="9" presetClass="entr" presetSubtype="0" fill="hold" nodeType="withEffect">
                                  <p:stCondLst>
                                    <p:cond delay="0"/>
                                  </p:stCondLst>
                                  <p:childTnLst>
                                    <p:set>
                                      <p:cBhvr>
                                        <p:cTn id="58" dur="1" fill="hold">
                                          <p:stCondLst>
                                            <p:cond delay="0"/>
                                          </p:stCondLst>
                                        </p:cTn>
                                        <p:tgtEl>
                                          <p:spTgt spid="25"/>
                                        </p:tgtEl>
                                        <p:attrNameLst>
                                          <p:attrName>style.visibility</p:attrName>
                                        </p:attrNameLst>
                                      </p:cBhvr>
                                      <p:to>
                                        <p:strVal val="visible"/>
                                      </p:to>
                                    </p:set>
                                    <p:animEffect transition="in" filter="dissolve">
                                      <p:cBhvr>
                                        <p:cTn id="59" dur="500"/>
                                        <p:tgtEl>
                                          <p:spTgt spid="25"/>
                                        </p:tgtEl>
                                      </p:cBhvr>
                                    </p:animEffect>
                                  </p:childTnLst>
                                </p:cTn>
                              </p:par>
                              <p:par>
                                <p:cTn id="60" presetID="9" presetClass="entr" presetSubtype="0" fill="hold" grpId="0" nodeType="withEffect">
                                  <p:stCondLst>
                                    <p:cond delay="0"/>
                                  </p:stCondLst>
                                  <p:childTnLst>
                                    <p:set>
                                      <p:cBhvr>
                                        <p:cTn id="61" dur="1" fill="hold">
                                          <p:stCondLst>
                                            <p:cond delay="0"/>
                                          </p:stCondLst>
                                        </p:cTn>
                                        <p:tgtEl>
                                          <p:spTgt spid="24"/>
                                        </p:tgtEl>
                                        <p:attrNameLst>
                                          <p:attrName>style.visibility</p:attrName>
                                        </p:attrNameLst>
                                      </p:cBhvr>
                                      <p:to>
                                        <p:strVal val="visible"/>
                                      </p:to>
                                    </p:set>
                                    <p:animEffect transition="in" filter="dissolve">
                                      <p:cBhvr>
                                        <p:cTn id="62" dur="500"/>
                                        <p:tgtEl>
                                          <p:spTgt spid="24"/>
                                        </p:tgtEl>
                                      </p:cBhvr>
                                    </p:animEffect>
                                  </p:childTnLst>
                                </p:cTn>
                              </p:par>
                            </p:childTnLst>
                          </p:cTn>
                        </p:par>
                      </p:childTnLst>
                    </p:cTn>
                  </p:par>
                  <p:par>
                    <p:cTn id="63" fill="hold">
                      <p:stCondLst>
                        <p:cond delay="indefinite"/>
                      </p:stCondLst>
                      <p:childTnLst>
                        <p:par>
                          <p:cTn id="64" fill="hold">
                            <p:stCondLst>
                              <p:cond delay="0"/>
                            </p:stCondLst>
                            <p:childTnLst>
                              <p:par>
                                <p:cTn id="65" presetID="9" presetClass="entr" presetSubtype="0" fill="hold" nodeType="clickEffect">
                                  <p:stCondLst>
                                    <p:cond delay="0"/>
                                  </p:stCondLst>
                                  <p:childTnLst>
                                    <p:set>
                                      <p:cBhvr>
                                        <p:cTn id="66" dur="1" fill="hold">
                                          <p:stCondLst>
                                            <p:cond delay="0"/>
                                          </p:stCondLst>
                                        </p:cTn>
                                        <p:tgtEl>
                                          <p:spTgt spid="26"/>
                                        </p:tgtEl>
                                        <p:attrNameLst>
                                          <p:attrName>style.visibility</p:attrName>
                                        </p:attrNameLst>
                                      </p:cBhvr>
                                      <p:to>
                                        <p:strVal val="visible"/>
                                      </p:to>
                                    </p:set>
                                    <p:animEffect transition="in" filter="dissolve">
                                      <p:cBhvr>
                                        <p:cTn id="67" dur="500"/>
                                        <p:tgtEl>
                                          <p:spTgt spid="26"/>
                                        </p:tgtEl>
                                      </p:cBhvr>
                                    </p:animEffect>
                                  </p:childTnLst>
                                </p:cTn>
                              </p:par>
                              <p:par>
                                <p:cTn id="68" presetID="9" presetClass="entr" presetSubtype="0" fill="hold" grpId="0" nodeType="withEffect">
                                  <p:stCondLst>
                                    <p:cond delay="0"/>
                                  </p:stCondLst>
                                  <p:childTnLst>
                                    <p:set>
                                      <p:cBhvr>
                                        <p:cTn id="69" dur="1" fill="hold">
                                          <p:stCondLst>
                                            <p:cond delay="0"/>
                                          </p:stCondLst>
                                        </p:cTn>
                                        <p:tgtEl>
                                          <p:spTgt spid="44"/>
                                        </p:tgtEl>
                                        <p:attrNameLst>
                                          <p:attrName>style.visibility</p:attrName>
                                        </p:attrNameLst>
                                      </p:cBhvr>
                                      <p:to>
                                        <p:strVal val="visible"/>
                                      </p:to>
                                    </p:set>
                                    <p:animEffect transition="in" filter="dissolve">
                                      <p:cBhvr>
                                        <p:cTn id="70" dur="500"/>
                                        <p:tgtEl>
                                          <p:spTgt spid="44"/>
                                        </p:tgtEl>
                                      </p:cBhvr>
                                    </p:animEffect>
                                  </p:childTnLst>
                                </p:cTn>
                              </p:par>
                              <p:par>
                                <p:cTn id="71" presetID="9" presetClass="entr" presetSubtype="0" fill="hold" grpId="0" nodeType="withEffect">
                                  <p:stCondLst>
                                    <p:cond delay="0"/>
                                  </p:stCondLst>
                                  <p:childTnLst>
                                    <p:set>
                                      <p:cBhvr>
                                        <p:cTn id="72" dur="1" fill="hold">
                                          <p:stCondLst>
                                            <p:cond delay="0"/>
                                          </p:stCondLst>
                                        </p:cTn>
                                        <p:tgtEl>
                                          <p:spTgt spid="30"/>
                                        </p:tgtEl>
                                        <p:attrNameLst>
                                          <p:attrName>style.visibility</p:attrName>
                                        </p:attrNameLst>
                                      </p:cBhvr>
                                      <p:to>
                                        <p:strVal val="visible"/>
                                      </p:to>
                                    </p:set>
                                    <p:animEffect transition="in" filter="dissolve">
                                      <p:cBhvr>
                                        <p:cTn id="73" dur="500"/>
                                        <p:tgtEl>
                                          <p:spTgt spid="30"/>
                                        </p:tgtEl>
                                      </p:cBhvr>
                                    </p:animEffect>
                                  </p:childTnLst>
                                </p:cTn>
                              </p:par>
                              <p:par>
                                <p:cTn id="74" presetID="9" presetClass="entr" presetSubtype="0" fill="hold" nodeType="withEffect">
                                  <p:stCondLst>
                                    <p:cond delay="0"/>
                                  </p:stCondLst>
                                  <p:childTnLst>
                                    <p:set>
                                      <p:cBhvr>
                                        <p:cTn id="75" dur="1" fill="hold">
                                          <p:stCondLst>
                                            <p:cond delay="0"/>
                                          </p:stCondLst>
                                        </p:cTn>
                                        <p:tgtEl>
                                          <p:spTgt spid="45"/>
                                        </p:tgtEl>
                                        <p:attrNameLst>
                                          <p:attrName>style.visibility</p:attrName>
                                        </p:attrNameLst>
                                      </p:cBhvr>
                                      <p:to>
                                        <p:strVal val="visible"/>
                                      </p:to>
                                    </p:set>
                                    <p:animEffect transition="in" filter="dissolve">
                                      <p:cBhvr>
                                        <p:cTn id="76" dur="500"/>
                                        <p:tgtEl>
                                          <p:spTgt spid="45"/>
                                        </p:tgtEl>
                                      </p:cBhvr>
                                    </p:animEffect>
                                  </p:childTnLst>
                                </p:cTn>
                              </p:par>
                              <p:par>
                                <p:cTn id="77" presetID="9" presetClass="entr" presetSubtype="0" fill="hold" grpId="0" nodeType="withEffect">
                                  <p:stCondLst>
                                    <p:cond delay="0"/>
                                  </p:stCondLst>
                                  <p:childTnLst>
                                    <p:set>
                                      <p:cBhvr>
                                        <p:cTn id="78" dur="1" fill="hold">
                                          <p:stCondLst>
                                            <p:cond delay="0"/>
                                          </p:stCondLst>
                                        </p:cTn>
                                        <p:tgtEl>
                                          <p:spTgt spid="27"/>
                                        </p:tgtEl>
                                        <p:attrNameLst>
                                          <p:attrName>style.visibility</p:attrName>
                                        </p:attrNameLst>
                                      </p:cBhvr>
                                      <p:to>
                                        <p:strVal val="visible"/>
                                      </p:to>
                                    </p:set>
                                    <p:animEffect transition="in" filter="dissolve">
                                      <p:cBhvr>
                                        <p:cTn id="79" dur="500"/>
                                        <p:tgtEl>
                                          <p:spTgt spid="27"/>
                                        </p:tgtEl>
                                      </p:cBhvr>
                                    </p:animEffect>
                                  </p:childTnLst>
                                </p:cTn>
                              </p:par>
                            </p:childTnLst>
                          </p:cTn>
                        </p:par>
                      </p:childTnLst>
                    </p:cTn>
                  </p:par>
                  <p:par>
                    <p:cTn id="80" fill="hold">
                      <p:stCondLst>
                        <p:cond delay="indefinite"/>
                      </p:stCondLst>
                      <p:childTnLst>
                        <p:par>
                          <p:cTn id="81" fill="hold">
                            <p:stCondLst>
                              <p:cond delay="0"/>
                            </p:stCondLst>
                            <p:childTnLst>
                              <p:par>
                                <p:cTn id="82" presetID="9" presetClass="entr" presetSubtype="0" fill="hold" nodeType="clickEffect">
                                  <p:stCondLst>
                                    <p:cond delay="0"/>
                                  </p:stCondLst>
                                  <p:childTnLst>
                                    <p:set>
                                      <p:cBhvr>
                                        <p:cTn id="83" dur="1" fill="hold">
                                          <p:stCondLst>
                                            <p:cond delay="0"/>
                                          </p:stCondLst>
                                        </p:cTn>
                                        <p:tgtEl>
                                          <p:spTgt spid="33"/>
                                        </p:tgtEl>
                                        <p:attrNameLst>
                                          <p:attrName>style.visibility</p:attrName>
                                        </p:attrNameLst>
                                      </p:cBhvr>
                                      <p:to>
                                        <p:strVal val="visible"/>
                                      </p:to>
                                    </p:set>
                                    <p:animEffect transition="in" filter="dissolve">
                                      <p:cBhvr>
                                        <p:cTn id="84" dur="500"/>
                                        <p:tgtEl>
                                          <p:spTgt spid="33"/>
                                        </p:tgtEl>
                                      </p:cBhvr>
                                    </p:animEffect>
                                  </p:childTnLst>
                                </p:cTn>
                              </p:par>
                              <p:par>
                                <p:cTn id="85" presetID="9" presetClass="entr" presetSubtype="0" fill="hold" grpId="0" nodeType="withEffect">
                                  <p:stCondLst>
                                    <p:cond delay="0"/>
                                  </p:stCondLst>
                                  <p:childTnLst>
                                    <p:set>
                                      <p:cBhvr>
                                        <p:cTn id="86" dur="1" fill="hold">
                                          <p:stCondLst>
                                            <p:cond delay="0"/>
                                          </p:stCondLst>
                                        </p:cTn>
                                        <p:tgtEl>
                                          <p:spTgt spid="36"/>
                                        </p:tgtEl>
                                        <p:attrNameLst>
                                          <p:attrName>style.visibility</p:attrName>
                                        </p:attrNameLst>
                                      </p:cBhvr>
                                      <p:to>
                                        <p:strVal val="visible"/>
                                      </p:to>
                                    </p:set>
                                    <p:animEffect transition="in" filter="dissolve">
                                      <p:cBhvr>
                                        <p:cTn id="87" dur="500"/>
                                        <p:tgtEl>
                                          <p:spTgt spid="36"/>
                                        </p:tgtEl>
                                      </p:cBhvr>
                                    </p:animEffect>
                                  </p:childTnLst>
                                </p:cTn>
                              </p:par>
                              <p:par>
                                <p:cTn id="88" presetID="9" presetClass="entr" presetSubtype="0" fill="hold" grpId="0" nodeType="withEffect">
                                  <p:stCondLst>
                                    <p:cond delay="0"/>
                                  </p:stCondLst>
                                  <p:childTnLst>
                                    <p:set>
                                      <p:cBhvr>
                                        <p:cTn id="89" dur="1" fill="hold">
                                          <p:stCondLst>
                                            <p:cond delay="0"/>
                                          </p:stCondLst>
                                        </p:cTn>
                                        <p:tgtEl>
                                          <p:spTgt spid="35"/>
                                        </p:tgtEl>
                                        <p:attrNameLst>
                                          <p:attrName>style.visibility</p:attrName>
                                        </p:attrNameLst>
                                      </p:cBhvr>
                                      <p:to>
                                        <p:strVal val="visible"/>
                                      </p:to>
                                    </p:set>
                                    <p:animEffect transition="in" filter="dissolve">
                                      <p:cBhvr>
                                        <p:cTn id="90" dur="500"/>
                                        <p:tgtEl>
                                          <p:spTgt spid="35"/>
                                        </p:tgtEl>
                                      </p:cBhvr>
                                    </p:animEffect>
                                  </p:childTnLst>
                                </p:cTn>
                              </p:par>
                              <p:par>
                                <p:cTn id="91" presetID="9" presetClass="entr" presetSubtype="0" fill="hold" nodeType="withEffect">
                                  <p:stCondLst>
                                    <p:cond delay="0"/>
                                  </p:stCondLst>
                                  <p:childTnLst>
                                    <p:set>
                                      <p:cBhvr>
                                        <p:cTn id="92" dur="1" fill="hold">
                                          <p:stCondLst>
                                            <p:cond delay="0"/>
                                          </p:stCondLst>
                                        </p:cTn>
                                        <p:tgtEl>
                                          <p:spTgt spid="38"/>
                                        </p:tgtEl>
                                        <p:attrNameLst>
                                          <p:attrName>style.visibility</p:attrName>
                                        </p:attrNameLst>
                                      </p:cBhvr>
                                      <p:to>
                                        <p:strVal val="visible"/>
                                      </p:to>
                                    </p:set>
                                    <p:animEffect transition="in" filter="dissolve">
                                      <p:cBhvr>
                                        <p:cTn id="93" dur="500"/>
                                        <p:tgtEl>
                                          <p:spTgt spid="38"/>
                                        </p:tgtEl>
                                      </p:cBhvr>
                                    </p:animEffect>
                                  </p:childTnLst>
                                </p:cTn>
                              </p:par>
                              <p:par>
                                <p:cTn id="94" presetID="9" presetClass="entr" presetSubtype="0" fill="hold" grpId="0" nodeType="withEffect">
                                  <p:stCondLst>
                                    <p:cond delay="0"/>
                                  </p:stCondLst>
                                  <p:childTnLst>
                                    <p:set>
                                      <p:cBhvr>
                                        <p:cTn id="95" dur="1" fill="hold">
                                          <p:stCondLst>
                                            <p:cond delay="0"/>
                                          </p:stCondLst>
                                        </p:cTn>
                                        <p:tgtEl>
                                          <p:spTgt spid="34"/>
                                        </p:tgtEl>
                                        <p:attrNameLst>
                                          <p:attrName>style.visibility</p:attrName>
                                        </p:attrNameLst>
                                      </p:cBhvr>
                                      <p:to>
                                        <p:strVal val="visible"/>
                                      </p:to>
                                    </p:set>
                                    <p:animEffect transition="in" filter="dissolve">
                                      <p:cBhvr>
                                        <p:cTn id="96" dur="500"/>
                                        <p:tgtEl>
                                          <p:spTgt spid="34"/>
                                        </p:tgtEl>
                                      </p:cBhvr>
                                    </p:animEffect>
                                  </p:childTnLst>
                                </p:cTn>
                              </p:par>
                              <p:par>
                                <p:cTn id="97" presetID="9" presetClass="entr" presetSubtype="0" fill="hold" nodeType="withEffect">
                                  <p:stCondLst>
                                    <p:cond delay="0"/>
                                  </p:stCondLst>
                                  <p:childTnLst>
                                    <p:set>
                                      <p:cBhvr>
                                        <p:cTn id="98" dur="1" fill="hold">
                                          <p:stCondLst>
                                            <p:cond delay="0"/>
                                          </p:stCondLst>
                                        </p:cTn>
                                        <p:tgtEl>
                                          <p:spTgt spid="54"/>
                                        </p:tgtEl>
                                        <p:attrNameLst>
                                          <p:attrName>style.visibility</p:attrName>
                                        </p:attrNameLst>
                                      </p:cBhvr>
                                      <p:to>
                                        <p:strVal val="visible"/>
                                      </p:to>
                                    </p:set>
                                    <p:animEffect transition="in" filter="dissolve">
                                      <p:cBhvr>
                                        <p:cTn id="99" dur="500"/>
                                        <p:tgtEl>
                                          <p:spTgt spid="54"/>
                                        </p:tgtEl>
                                      </p:cBhvr>
                                    </p:animEffect>
                                  </p:childTnLst>
                                </p:cTn>
                              </p:par>
                              <p:par>
                                <p:cTn id="100" presetID="9" presetClass="entr" presetSubtype="0" fill="hold" grpId="0" nodeType="withEffect">
                                  <p:stCondLst>
                                    <p:cond delay="0"/>
                                  </p:stCondLst>
                                  <p:childTnLst>
                                    <p:set>
                                      <p:cBhvr>
                                        <p:cTn id="101" dur="1" fill="hold">
                                          <p:stCondLst>
                                            <p:cond delay="0"/>
                                          </p:stCondLst>
                                        </p:cTn>
                                        <p:tgtEl>
                                          <p:spTgt spid="53"/>
                                        </p:tgtEl>
                                        <p:attrNameLst>
                                          <p:attrName>style.visibility</p:attrName>
                                        </p:attrNameLst>
                                      </p:cBhvr>
                                      <p:to>
                                        <p:strVal val="visible"/>
                                      </p:to>
                                    </p:set>
                                    <p:animEffect transition="in" filter="dissolve">
                                      <p:cBhvr>
                                        <p:cTn id="102" dur="500"/>
                                        <p:tgtEl>
                                          <p:spTgt spid="53"/>
                                        </p:tgtEl>
                                      </p:cBhvr>
                                    </p:animEffect>
                                  </p:childTnLst>
                                </p:cTn>
                              </p:par>
                              <p:par>
                                <p:cTn id="103" presetID="9" presetClass="entr" presetSubtype="0" fill="hold" grpId="0" nodeType="withEffect">
                                  <p:stCondLst>
                                    <p:cond delay="0"/>
                                  </p:stCondLst>
                                  <p:childTnLst>
                                    <p:set>
                                      <p:cBhvr>
                                        <p:cTn id="104" dur="1" fill="hold">
                                          <p:stCondLst>
                                            <p:cond delay="0"/>
                                          </p:stCondLst>
                                        </p:cTn>
                                        <p:tgtEl>
                                          <p:spTgt spid="52"/>
                                        </p:tgtEl>
                                        <p:attrNameLst>
                                          <p:attrName>style.visibility</p:attrName>
                                        </p:attrNameLst>
                                      </p:cBhvr>
                                      <p:to>
                                        <p:strVal val="visible"/>
                                      </p:to>
                                    </p:set>
                                    <p:animEffect transition="in" filter="dissolve">
                                      <p:cBhvr>
                                        <p:cTn id="105" dur="500"/>
                                        <p:tgtEl>
                                          <p:spTgt spid="52"/>
                                        </p:tgtEl>
                                      </p:cBhvr>
                                    </p:animEffect>
                                  </p:childTnLst>
                                </p:cTn>
                              </p:par>
                              <p:par>
                                <p:cTn id="106" presetID="9" presetClass="entr" presetSubtype="0" fill="hold" grpId="0" nodeType="withEffect">
                                  <p:stCondLst>
                                    <p:cond delay="0"/>
                                  </p:stCondLst>
                                  <p:childTnLst>
                                    <p:set>
                                      <p:cBhvr>
                                        <p:cTn id="107" dur="1" fill="hold">
                                          <p:stCondLst>
                                            <p:cond delay="0"/>
                                          </p:stCondLst>
                                        </p:cTn>
                                        <p:tgtEl>
                                          <p:spTgt spid="59"/>
                                        </p:tgtEl>
                                        <p:attrNameLst>
                                          <p:attrName>style.visibility</p:attrName>
                                        </p:attrNameLst>
                                      </p:cBhvr>
                                      <p:to>
                                        <p:strVal val="visible"/>
                                      </p:to>
                                    </p:set>
                                    <p:animEffect transition="in" filter="dissolve">
                                      <p:cBhvr>
                                        <p:cTn id="108"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p:bldP spid="11" grpId="0" animBg="1"/>
      <p:bldP spid="12" grpId="0" animBg="1"/>
      <p:bldP spid="13" grpId="0" animBg="1"/>
      <p:bldP spid="20" grpId="0" animBg="1"/>
      <p:bldP spid="24" grpId="0" animBg="1"/>
      <p:bldP spid="27" grpId="0" animBg="1"/>
      <p:bldP spid="29" grpId="0"/>
      <p:bldP spid="30" grpId="0"/>
      <p:bldP spid="34" grpId="0" animBg="1"/>
      <p:bldP spid="35" grpId="0" animBg="1"/>
      <p:bldP spid="36" grpId="0"/>
      <p:bldP spid="44" grpId="0"/>
      <p:bldP spid="50" grpId="0" animBg="1"/>
      <p:bldP spid="51" grpId="0"/>
      <p:bldP spid="52" grpId="0"/>
      <p:bldP spid="53" grpId="0" animBg="1"/>
      <p:bldP spid="59" grpId="0"/>
      <p:bldP spid="71" grpId="0"/>
      <p:bldP spid="7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F3012E0-45B5-6F4E-8C5D-EFA15694527F}"/>
              </a:ext>
            </a:extLst>
          </p:cNvPr>
          <p:cNvPicPr>
            <a:picLocks noChangeAspect="1"/>
          </p:cNvPicPr>
          <p:nvPr/>
        </p:nvPicPr>
        <p:blipFill rotWithShape="1">
          <a:blip r:embed="rId3"/>
          <a:srcRect r="10832"/>
          <a:stretch/>
        </p:blipFill>
        <p:spPr>
          <a:xfrm>
            <a:off x="3448861" y="3583551"/>
            <a:ext cx="3445243" cy="2507982"/>
          </a:xfrm>
          <a:prstGeom prst="rect">
            <a:avLst/>
          </a:prstGeom>
        </p:spPr>
      </p:pic>
      <p:sp>
        <p:nvSpPr>
          <p:cNvPr id="4" name="Rectangle 3">
            <a:extLst>
              <a:ext uri="{FF2B5EF4-FFF2-40B4-BE49-F238E27FC236}">
                <a16:creationId xmlns:a16="http://schemas.microsoft.com/office/drawing/2014/main" id="{85DC366E-FC7C-E34E-8F3B-E8998084DB6A}"/>
              </a:ext>
            </a:extLst>
          </p:cNvPr>
          <p:cNvSpPr/>
          <p:nvPr/>
        </p:nvSpPr>
        <p:spPr>
          <a:xfrm>
            <a:off x="0" y="0"/>
            <a:ext cx="2542478" cy="6858000"/>
          </a:xfrm>
          <a:prstGeom prst="rect">
            <a:avLst/>
          </a:prstGeom>
          <a:solidFill>
            <a:srgbClr val="6786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1">
            <a:extLst>
              <a:ext uri="{FF2B5EF4-FFF2-40B4-BE49-F238E27FC236}">
                <a16:creationId xmlns:a16="http://schemas.microsoft.com/office/drawing/2014/main" id="{AEE7FE11-850C-C540-8333-4ED75F3AF771}"/>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2 : </a:t>
            </a:r>
            <a:r>
              <a:rPr lang="en-US" sz="2800" b="1" dirty="0">
                <a:solidFill>
                  <a:schemeClr val="bg1"/>
                </a:solidFill>
              </a:rPr>
              <a:t>Probability Function, </a:t>
            </a:r>
            <a:r>
              <a:rPr lang="en-US" sz="2400" b="1" dirty="0">
                <a:solidFill>
                  <a:schemeClr val="bg1"/>
                </a:solidFill>
              </a:rPr>
              <a:t>Machine</a:t>
            </a:r>
            <a:r>
              <a:rPr lang="he-IL" sz="2400" b="1" dirty="0">
                <a:solidFill>
                  <a:schemeClr val="bg1"/>
                </a:solidFill>
              </a:rPr>
              <a:t> </a:t>
            </a:r>
            <a:r>
              <a:rPr lang="en-US" sz="2400" b="1" dirty="0">
                <a:solidFill>
                  <a:schemeClr val="bg1"/>
                </a:solidFill>
              </a:rPr>
              <a:t>Learning </a:t>
            </a:r>
            <a:endParaRPr lang="en-US" sz="3200" b="1" dirty="0">
              <a:solidFill>
                <a:schemeClr val="bg1"/>
              </a:solidFill>
            </a:endParaRPr>
          </a:p>
        </p:txBody>
      </p:sp>
      <p:sp>
        <p:nvSpPr>
          <p:cNvPr id="6" name="TextBox 5">
            <a:extLst>
              <a:ext uri="{FF2B5EF4-FFF2-40B4-BE49-F238E27FC236}">
                <a16:creationId xmlns:a16="http://schemas.microsoft.com/office/drawing/2014/main" id="{0FF4192E-E60D-524F-84C5-90827CE99378}"/>
              </a:ext>
            </a:extLst>
          </p:cNvPr>
          <p:cNvSpPr txBox="1"/>
          <p:nvPr/>
        </p:nvSpPr>
        <p:spPr>
          <a:xfrm>
            <a:off x="3448861" y="1063496"/>
            <a:ext cx="7978317" cy="96795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000" dirty="0"/>
              <a:t>Network was evaluated on two types of data: raw, smooth</a:t>
            </a:r>
          </a:p>
          <a:p>
            <a:pPr marL="285750" indent="-285750">
              <a:lnSpc>
                <a:spcPct val="150000"/>
              </a:lnSpc>
              <a:buFont typeface="Arial" panose="020B0604020202020204" pitchFamily="34" charset="0"/>
              <a:buChar char="•"/>
            </a:pPr>
            <a:r>
              <a:rPr lang="en-US" sz="2000" dirty="0"/>
              <a:t>Input to network : k previous timesteps (k is a limited hyperparameter)</a:t>
            </a:r>
          </a:p>
        </p:txBody>
      </p:sp>
      <p:sp>
        <p:nvSpPr>
          <p:cNvPr id="8" name="TextBox 7">
            <a:extLst>
              <a:ext uri="{FF2B5EF4-FFF2-40B4-BE49-F238E27FC236}">
                <a16:creationId xmlns:a16="http://schemas.microsoft.com/office/drawing/2014/main" id="{75E82020-C68E-1240-A6B5-7189E52A30B7}"/>
              </a:ext>
            </a:extLst>
          </p:cNvPr>
          <p:cNvSpPr txBox="1"/>
          <p:nvPr/>
        </p:nvSpPr>
        <p:spPr>
          <a:xfrm>
            <a:off x="3448861" y="3105834"/>
            <a:ext cx="3709951" cy="646331"/>
          </a:xfrm>
          <a:prstGeom prst="rect">
            <a:avLst/>
          </a:prstGeom>
          <a:noFill/>
        </p:spPr>
        <p:txBody>
          <a:bodyPr wrap="square" rtlCol="0">
            <a:spAutoFit/>
          </a:bodyPr>
          <a:lstStyle/>
          <a:p>
            <a:pPr algn="ctr"/>
            <a:r>
              <a:rPr lang="en-US" dirty="0"/>
              <a:t>Network results compared to raw data on busy location</a:t>
            </a:r>
          </a:p>
        </p:txBody>
      </p:sp>
      <p:pic>
        <p:nvPicPr>
          <p:cNvPr id="11" name="Picture 10">
            <a:extLst>
              <a:ext uri="{FF2B5EF4-FFF2-40B4-BE49-F238E27FC236}">
                <a16:creationId xmlns:a16="http://schemas.microsoft.com/office/drawing/2014/main" id="{6A1BAF81-87D8-BA40-9DBF-03721EB5FD85}"/>
              </a:ext>
            </a:extLst>
          </p:cNvPr>
          <p:cNvPicPr>
            <a:picLocks noChangeAspect="1"/>
          </p:cNvPicPr>
          <p:nvPr/>
        </p:nvPicPr>
        <p:blipFill>
          <a:blip r:embed="rId4"/>
          <a:stretch>
            <a:fillRect/>
          </a:stretch>
        </p:blipFill>
        <p:spPr>
          <a:xfrm>
            <a:off x="6872361" y="2848736"/>
            <a:ext cx="5319639" cy="3989729"/>
          </a:xfrm>
          <a:prstGeom prst="rect">
            <a:avLst/>
          </a:prstGeom>
        </p:spPr>
      </p:pic>
    </p:spTree>
    <p:extLst>
      <p:ext uri="{BB962C8B-B14F-4D97-AF65-F5344CB8AC3E}">
        <p14:creationId xmlns:p14="http://schemas.microsoft.com/office/powerpoint/2010/main" val="3518355980"/>
      </p:ext>
    </p:extLst>
  </p:cSld>
  <p:clrMapOvr>
    <a:masterClrMapping/>
  </p:clrMapOvr>
  <p:transition spd="slow">
    <p:randomBar dir="ver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7A815C1-E5E4-1047-BD46-976C79ADA5C0}"/>
              </a:ext>
            </a:extLst>
          </p:cNvPr>
          <p:cNvSpPr/>
          <p:nvPr/>
        </p:nvSpPr>
        <p:spPr>
          <a:xfrm>
            <a:off x="0" y="0"/>
            <a:ext cx="2542478" cy="6858000"/>
          </a:xfrm>
          <a:prstGeom prst="rect">
            <a:avLst/>
          </a:prstGeom>
          <a:solidFill>
            <a:srgbClr val="767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6" name="Rounded Rectangle 5">
            <a:extLst>
              <a:ext uri="{FF2B5EF4-FFF2-40B4-BE49-F238E27FC236}">
                <a16:creationId xmlns:a16="http://schemas.microsoft.com/office/drawing/2014/main" id="{4AD4AF4E-9EBB-3343-9078-D785FF1E980A}"/>
              </a:ext>
            </a:extLst>
          </p:cNvPr>
          <p:cNvSpPr/>
          <p:nvPr/>
        </p:nvSpPr>
        <p:spPr>
          <a:xfrm>
            <a:off x="3576470" y="89208"/>
            <a:ext cx="8580304" cy="1952125"/>
          </a:xfrm>
          <a:prstGeom prst="roundRect">
            <a:avLst>
              <a:gd name="adj" fmla="val 8172"/>
            </a:avLst>
          </a:prstGeom>
          <a:ln w="28575">
            <a:solidFill>
              <a:schemeClr val="tx2">
                <a:lumMod val="60000"/>
                <a:lumOff val="40000"/>
              </a:schemeClr>
            </a:solidFill>
          </a:ln>
        </p:spPr>
        <p:style>
          <a:lnRef idx="2">
            <a:schemeClr val="accent2"/>
          </a:lnRef>
          <a:fillRef idx="1">
            <a:schemeClr val="lt1"/>
          </a:fillRef>
          <a:effectRef idx="0">
            <a:schemeClr val="accent2"/>
          </a:effectRef>
          <a:fontRef idx="minor">
            <a:schemeClr val="dk1"/>
          </a:fontRef>
        </p:style>
        <p:txBody>
          <a:bodyPr rtlCol="0" anchor="ctr"/>
          <a:lstStyle/>
          <a:p>
            <a:pPr marL="0" algn="ctr" defTabSz="457200" rtl="1" eaLnBrk="1" latinLnBrk="0" hangingPunct="1"/>
            <a:endParaRPr lang="en-US" dirty="0"/>
          </a:p>
        </p:txBody>
      </p:sp>
      <p:sp>
        <p:nvSpPr>
          <p:cNvPr id="7" name="TextBox 6">
            <a:extLst>
              <a:ext uri="{FF2B5EF4-FFF2-40B4-BE49-F238E27FC236}">
                <a16:creationId xmlns:a16="http://schemas.microsoft.com/office/drawing/2014/main" id="{697A2936-6C94-3048-AAB4-59A411AB49B7}"/>
              </a:ext>
            </a:extLst>
          </p:cNvPr>
          <p:cNvSpPr txBox="1"/>
          <p:nvPr/>
        </p:nvSpPr>
        <p:spPr>
          <a:xfrm>
            <a:off x="3653540" y="178417"/>
            <a:ext cx="5083290" cy="3477875"/>
          </a:xfrm>
          <a:prstGeom prst="rect">
            <a:avLst/>
          </a:prstGeom>
          <a:noFill/>
        </p:spPr>
        <p:txBody>
          <a:bodyPr wrap="square" rtlCol="0">
            <a:spAutoFit/>
          </a:bodyPr>
          <a:lstStyle/>
          <a:p>
            <a:r>
              <a:rPr lang="en-US" sz="2000" u="sng" dirty="0"/>
              <a:t>A*</a:t>
            </a:r>
            <a:r>
              <a:rPr lang="en-US" sz="2000" dirty="0"/>
              <a:t> :</a:t>
            </a:r>
          </a:p>
          <a:p>
            <a:pPr marL="285750" indent="-285750">
              <a:buFont typeface="Arial" panose="020B0604020202020204" pitchFamily="34" charset="0"/>
              <a:buChar char="•"/>
            </a:pPr>
            <a:r>
              <a:rPr lang="en-US" sz="2000" dirty="0"/>
              <a:t>Find shortest path assuming the actual cost of each edge and the approximate future cost. Method uses BFS algorithm</a:t>
            </a:r>
          </a:p>
          <a:p>
            <a:endParaRPr lang="en-US" sz="2000" dirty="0"/>
          </a:p>
          <a:p>
            <a:endParaRPr lang="he-IL" sz="2000" dirty="0"/>
          </a:p>
          <a:p>
            <a:endParaRPr lang="he-IL" sz="2000" dirty="0"/>
          </a:p>
          <a:p>
            <a:r>
              <a:rPr lang="en-US" sz="2000" u="sng" dirty="0"/>
              <a:t>MIP</a:t>
            </a:r>
            <a:r>
              <a:rPr lang="en-US" sz="2000" dirty="0"/>
              <a:t> :</a:t>
            </a:r>
          </a:p>
          <a:p>
            <a:pPr marL="285750" indent="-285750">
              <a:buFont typeface="Arial" panose="020B0604020202020204" pitchFamily="34" charset="0"/>
              <a:buChar char="•"/>
            </a:pPr>
            <a:r>
              <a:rPr lang="en-US" sz="2000" dirty="0"/>
              <a:t>Find solution to optimization problem where the edges of the graphs are the unknown variables of optimization problem   </a:t>
            </a:r>
          </a:p>
        </p:txBody>
      </p:sp>
      <p:pic>
        <p:nvPicPr>
          <p:cNvPr id="9" name="Picture 8">
            <a:extLst>
              <a:ext uri="{FF2B5EF4-FFF2-40B4-BE49-F238E27FC236}">
                <a16:creationId xmlns:a16="http://schemas.microsoft.com/office/drawing/2014/main" id="{1629C77F-A9AE-9046-B066-5A4F72E9A4C4}"/>
              </a:ext>
            </a:extLst>
          </p:cNvPr>
          <p:cNvPicPr>
            <a:picLocks noChangeAspect="1"/>
          </p:cNvPicPr>
          <p:nvPr/>
        </p:nvPicPr>
        <p:blipFill>
          <a:blip r:embed="rId2"/>
          <a:stretch>
            <a:fillRect/>
          </a:stretch>
        </p:blipFill>
        <p:spPr>
          <a:xfrm>
            <a:off x="9259228" y="146285"/>
            <a:ext cx="2409682" cy="1687839"/>
          </a:xfrm>
          <a:prstGeom prst="rect">
            <a:avLst/>
          </a:prstGeom>
        </p:spPr>
      </p:pic>
      <p:pic>
        <p:nvPicPr>
          <p:cNvPr id="10" name="Picture 9" descr="A picture containing object, clock&#10;&#10;Description automatically generated">
            <a:extLst>
              <a:ext uri="{FF2B5EF4-FFF2-40B4-BE49-F238E27FC236}">
                <a16:creationId xmlns:a16="http://schemas.microsoft.com/office/drawing/2014/main" id="{6759E1FE-1F00-094F-801C-8A1360F7776F}"/>
              </a:ext>
            </a:extLst>
          </p:cNvPr>
          <p:cNvPicPr>
            <a:picLocks noChangeAspect="1"/>
          </p:cNvPicPr>
          <p:nvPr/>
        </p:nvPicPr>
        <p:blipFill>
          <a:blip r:embed="rId3"/>
          <a:stretch>
            <a:fillRect/>
          </a:stretch>
        </p:blipFill>
        <p:spPr>
          <a:xfrm>
            <a:off x="8937871" y="3503822"/>
            <a:ext cx="3321407" cy="515284"/>
          </a:xfrm>
          <a:prstGeom prst="rect">
            <a:avLst/>
          </a:prstGeom>
        </p:spPr>
      </p:pic>
      <p:pic>
        <p:nvPicPr>
          <p:cNvPr id="11" name="Picture 10" descr="A screenshot of a cell phone&#10;&#10;Description automatically generated">
            <a:extLst>
              <a:ext uri="{FF2B5EF4-FFF2-40B4-BE49-F238E27FC236}">
                <a16:creationId xmlns:a16="http://schemas.microsoft.com/office/drawing/2014/main" id="{82D661B3-BC22-EA45-A6E7-11ED0F057069}"/>
              </a:ext>
            </a:extLst>
          </p:cNvPr>
          <p:cNvPicPr>
            <a:picLocks noChangeAspect="1"/>
          </p:cNvPicPr>
          <p:nvPr/>
        </p:nvPicPr>
        <p:blipFill>
          <a:blip r:embed="rId4"/>
          <a:stretch>
            <a:fillRect/>
          </a:stretch>
        </p:blipFill>
        <p:spPr>
          <a:xfrm>
            <a:off x="8858038" y="2374078"/>
            <a:ext cx="3044555" cy="999358"/>
          </a:xfrm>
          <a:prstGeom prst="rect">
            <a:avLst/>
          </a:prstGeom>
        </p:spPr>
      </p:pic>
      <p:sp>
        <p:nvSpPr>
          <p:cNvPr id="13" name="Rounded Rectangle 12">
            <a:extLst>
              <a:ext uri="{FF2B5EF4-FFF2-40B4-BE49-F238E27FC236}">
                <a16:creationId xmlns:a16="http://schemas.microsoft.com/office/drawing/2014/main" id="{8889A8D5-76DC-3041-8AA0-8AC45602CAE3}"/>
              </a:ext>
            </a:extLst>
          </p:cNvPr>
          <p:cNvSpPr/>
          <p:nvPr/>
        </p:nvSpPr>
        <p:spPr>
          <a:xfrm>
            <a:off x="3576470" y="2259320"/>
            <a:ext cx="8580304" cy="1849122"/>
          </a:xfrm>
          <a:prstGeom prst="roundRect">
            <a:avLst>
              <a:gd name="adj" fmla="val 6230"/>
            </a:avLst>
          </a:prstGeom>
          <a:noFill/>
          <a:ln w="28575">
            <a:solidFill>
              <a:schemeClr val="tx2">
                <a:lumMod val="60000"/>
                <a:lumOff val="40000"/>
              </a:schemeClr>
            </a:solidFill>
          </a:ln>
        </p:spPr>
        <p:style>
          <a:lnRef idx="2">
            <a:schemeClr val="accent3"/>
          </a:lnRef>
          <a:fillRef idx="1">
            <a:schemeClr val="lt1"/>
          </a:fillRef>
          <a:effectRef idx="0">
            <a:schemeClr val="accent3"/>
          </a:effectRef>
          <a:fontRef idx="minor">
            <a:schemeClr val="dk1"/>
          </a:fontRef>
        </p:style>
        <p:txBody>
          <a:bodyPr rtlCol="0" anchor="ctr"/>
          <a:lstStyle/>
          <a:p>
            <a:pPr marL="0" algn="ctr" defTabSz="457200" rtl="1" eaLnBrk="1" latinLnBrk="0" hangingPunct="1"/>
            <a:endParaRPr lang="en-US" dirty="0"/>
          </a:p>
        </p:txBody>
      </p:sp>
      <p:sp>
        <p:nvSpPr>
          <p:cNvPr id="19" name="Title 1">
            <a:extLst>
              <a:ext uri="{FF2B5EF4-FFF2-40B4-BE49-F238E27FC236}">
                <a16:creationId xmlns:a16="http://schemas.microsoft.com/office/drawing/2014/main" id="{D497D9B9-D863-0D4B-B22F-F25B3D39D99A}"/>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3 : </a:t>
            </a:r>
            <a:r>
              <a:rPr lang="en-US" sz="2400" b="1" dirty="0">
                <a:solidFill>
                  <a:schemeClr val="bg1"/>
                </a:solidFill>
              </a:rPr>
              <a:t>Deterministic</a:t>
            </a:r>
            <a:r>
              <a:rPr lang="en-US" sz="4000" b="1" dirty="0">
                <a:solidFill>
                  <a:schemeClr val="bg1"/>
                </a:solidFill>
              </a:rPr>
              <a:t> </a:t>
            </a:r>
            <a:r>
              <a:rPr lang="en-US" sz="2400" b="1" dirty="0">
                <a:solidFill>
                  <a:schemeClr val="bg1"/>
                </a:solidFill>
              </a:rPr>
              <a:t>solver</a:t>
            </a:r>
            <a:r>
              <a:rPr lang="en-US" sz="4000" b="1" dirty="0">
                <a:solidFill>
                  <a:schemeClr val="bg1"/>
                </a:solidFill>
              </a:rPr>
              <a:t> </a:t>
            </a:r>
            <a:endParaRPr lang="en-US" sz="4800" b="1" dirty="0">
              <a:solidFill>
                <a:schemeClr val="bg1"/>
              </a:solidFill>
            </a:endParaRPr>
          </a:p>
        </p:txBody>
      </p:sp>
      <p:pic>
        <p:nvPicPr>
          <p:cNvPr id="14" name="Picture 13">
            <a:extLst>
              <a:ext uri="{FF2B5EF4-FFF2-40B4-BE49-F238E27FC236}">
                <a16:creationId xmlns:a16="http://schemas.microsoft.com/office/drawing/2014/main" id="{568BCFDA-A670-D047-B5CA-369EEEFE615C}"/>
              </a:ext>
            </a:extLst>
          </p:cNvPr>
          <p:cNvPicPr>
            <a:picLocks noChangeAspect="1"/>
          </p:cNvPicPr>
          <p:nvPr/>
        </p:nvPicPr>
        <p:blipFill rotWithShape="1">
          <a:blip r:embed="rId5"/>
          <a:srcRect t="36917"/>
          <a:stretch/>
        </p:blipFill>
        <p:spPr>
          <a:xfrm>
            <a:off x="8830374" y="4504973"/>
            <a:ext cx="3099882" cy="1983695"/>
          </a:xfrm>
          <a:prstGeom prst="rect">
            <a:avLst/>
          </a:prstGeom>
        </p:spPr>
      </p:pic>
      <p:sp>
        <p:nvSpPr>
          <p:cNvPr id="15" name="Rounded Rectangle 14">
            <a:extLst>
              <a:ext uri="{FF2B5EF4-FFF2-40B4-BE49-F238E27FC236}">
                <a16:creationId xmlns:a16="http://schemas.microsoft.com/office/drawing/2014/main" id="{1E63B034-476C-1647-8CF9-C885654C3076}"/>
              </a:ext>
            </a:extLst>
          </p:cNvPr>
          <p:cNvSpPr/>
          <p:nvPr/>
        </p:nvSpPr>
        <p:spPr>
          <a:xfrm>
            <a:off x="3576470" y="4415637"/>
            <a:ext cx="8580304" cy="2221724"/>
          </a:xfrm>
          <a:prstGeom prst="roundRect">
            <a:avLst>
              <a:gd name="adj" fmla="val 8172"/>
            </a:avLst>
          </a:prstGeom>
          <a:noFill/>
          <a:ln w="28575">
            <a:solidFill>
              <a:schemeClr val="tx2">
                <a:lumMod val="60000"/>
                <a:lumOff val="40000"/>
              </a:schemeClr>
            </a:solidFill>
          </a:ln>
        </p:spPr>
        <p:style>
          <a:lnRef idx="2">
            <a:schemeClr val="accent2"/>
          </a:lnRef>
          <a:fillRef idx="1">
            <a:schemeClr val="lt1"/>
          </a:fillRef>
          <a:effectRef idx="0">
            <a:schemeClr val="accent2"/>
          </a:effectRef>
          <a:fontRef idx="minor">
            <a:schemeClr val="dk1"/>
          </a:fontRef>
        </p:style>
        <p:txBody>
          <a:bodyPr rtlCol="0" anchor="ctr"/>
          <a:lstStyle/>
          <a:p>
            <a:pPr marL="0" algn="ctr" defTabSz="457200" rtl="0" eaLnBrk="1" latinLnBrk="0" hangingPunct="1"/>
            <a:endParaRPr lang="en-US" dirty="0"/>
          </a:p>
        </p:txBody>
      </p:sp>
      <p:sp>
        <p:nvSpPr>
          <p:cNvPr id="16" name="TextBox 15">
            <a:extLst>
              <a:ext uri="{FF2B5EF4-FFF2-40B4-BE49-F238E27FC236}">
                <a16:creationId xmlns:a16="http://schemas.microsoft.com/office/drawing/2014/main" id="{3442E942-F9BC-254D-8455-9E73FC618A1D}"/>
              </a:ext>
            </a:extLst>
          </p:cNvPr>
          <p:cNvSpPr txBox="1"/>
          <p:nvPr/>
        </p:nvSpPr>
        <p:spPr>
          <a:xfrm>
            <a:off x="3653540" y="4504973"/>
            <a:ext cx="3484485" cy="369332"/>
          </a:xfrm>
          <a:prstGeom prst="rect">
            <a:avLst/>
          </a:prstGeom>
          <a:noFill/>
        </p:spPr>
        <p:txBody>
          <a:bodyPr wrap="square" rtlCol="0">
            <a:spAutoFit/>
          </a:bodyPr>
          <a:lstStyle/>
          <a:p>
            <a:r>
              <a:rPr lang="en-US" dirty="0"/>
              <a:t>In the process …</a:t>
            </a:r>
          </a:p>
        </p:txBody>
      </p:sp>
      <p:sp>
        <p:nvSpPr>
          <p:cNvPr id="3" name="TextBox 2">
            <a:extLst>
              <a:ext uri="{FF2B5EF4-FFF2-40B4-BE49-F238E27FC236}">
                <a16:creationId xmlns:a16="http://schemas.microsoft.com/office/drawing/2014/main" id="{BC828487-68EE-D24F-971C-38FF27551F59}"/>
              </a:ext>
            </a:extLst>
          </p:cNvPr>
          <p:cNvSpPr txBox="1"/>
          <p:nvPr/>
        </p:nvSpPr>
        <p:spPr>
          <a:xfrm>
            <a:off x="3799183" y="4951632"/>
            <a:ext cx="4709197" cy="1323439"/>
          </a:xfrm>
          <a:prstGeom prst="rect">
            <a:avLst/>
          </a:prstGeom>
          <a:noFill/>
        </p:spPr>
        <p:txBody>
          <a:bodyPr wrap="square" rtlCol="0">
            <a:spAutoFit/>
          </a:bodyPr>
          <a:lstStyle/>
          <a:p>
            <a:r>
              <a:rPr lang="en-US" sz="2000" u="sng" dirty="0"/>
              <a:t>Reinforcement learning</a:t>
            </a:r>
            <a:r>
              <a:rPr lang="en-US" dirty="0"/>
              <a:t> :</a:t>
            </a:r>
          </a:p>
          <a:p>
            <a:pPr marL="285750" indent="-285750">
              <a:buFont typeface="Arial" panose="020B0604020202020204" pitchFamily="34" charset="0"/>
              <a:buChar char="•"/>
            </a:pPr>
            <a:r>
              <a:rPr lang="en-US" sz="2000" dirty="0"/>
              <a:t>Learn the combined optimal policy for all cars using reinforcement</a:t>
            </a:r>
            <a:r>
              <a:rPr lang="he-IL" sz="2000" dirty="0"/>
              <a:t> </a:t>
            </a:r>
            <a:r>
              <a:rPr lang="en-US" sz="2000" dirty="0"/>
              <a:t>learning methods</a:t>
            </a:r>
          </a:p>
        </p:txBody>
      </p:sp>
    </p:spTree>
    <p:extLst>
      <p:ext uri="{BB962C8B-B14F-4D97-AF65-F5344CB8AC3E}">
        <p14:creationId xmlns:p14="http://schemas.microsoft.com/office/powerpoint/2010/main" val="3911674080"/>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dissolve">
                                      <p:cBhvr>
                                        <p:cTn id="7" dur="500"/>
                                        <p:tgtEl>
                                          <p:spTgt spid="1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par>
                                <p:cTn id="11" presetID="9"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dissolve">
                                      <p:cBhvr>
                                        <p:cTn id="13" dur="500"/>
                                        <p:tgtEl>
                                          <p:spTgt spid="14"/>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dissolve">
                                      <p:cBhvr>
                                        <p:cTn id="1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 name="Content Placeholder 2">
            <a:extLst>
              <a:ext uri="{FF2B5EF4-FFF2-40B4-BE49-F238E27FC236}">
                <a16:creationId xmlns:a16="http://schemas.microsoft.com/office/drawing/2014/main" id="{1E38E80C-7FDD-4CF9-8524-CB8C23A578F6}"/>
              </a:ext>
            </a:extLst>
          </p:cNvPr>
          <p:cNvGraphicFramePr>
            <a:graphicFrameLocks noGrp="1"/>
          </p:cNvGraphicFramePr>
          <p:nvPr>
            <p:ph idx="1"/>
            <p:extLst>
              <p:ext uri="{D42A27DB-BD31-4B8C-83A1-F6EECF244321}">
                <p14:modId xmlns:p14="http://schemas.microsoft.com/office/powerpoint/2010/main" val="1518744686"/>
              </p:ext>
            </p:extLst>
          </p:nvPr>
        </p:nvGraphicFramePr>
        <p:xfrm>
          <a:off x="4070196" y="1"/>
          <a:ext cx="8121804" cy="685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Rectangle 8">
            <a:extLst>
              <a:ext uri="{FF2B5EF4-FFF2-40B4-BE49-F238E27FC236}">
                <a16:creationId xmlns:a16="http://schemas.microsoft.com/office/drawing/2014/main" id="{42D405BD-671B-2942-8261-8532E8CB55E4}"/>
              </a:ext>
            </a:extLst>
          </p:cNvPr>
          <p:cNvSpPr/>
          <p:nvPr/>
        </p:nvSpPr>
        <p:spPr>
          <a:xfrm>
            <a:off x="1" y="0"/>
            <a:ext cx="2542478"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4D044D6E-8D54-FF4A-B73E-47235377E691}"/>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Table of contents</a:t>
            </a:r>
          </a:p>
        </p:txBody>
      </p:sp>
    </p:spTree>
    <p:extLst>
      <p:ext uri="{BB962C8B-B14F-4D97-AF65-F5344CB8AC3E}">
        <p14:creationId xmlns:p14="http://schemas.microsoft.com/office/powerpoint/2010/main" val="886505084"/>
      </p:ext>
    </p:extLst>
  </p:cSld>
  <p:clrMapOvr>
    <a:masterClrMapping/>
  </p:clrMapOvr>
  <p:transition spd="slow">
    <p:randomBar dir="ver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94737C9-34C4-AA4F-BBB2-85C6C909B9B0}"/>
              </a:ext>
            </a:extLst>
          </p:cNvPr>
          <p:cNvSpPr/>
          <p:nvPr/>
        </p:nvSpPr>
        <p:spPr>
          <a:xfrm>
            <a:off x="0" y="0"/>
            <a:ext cx="2542478" cy="6858000"/>
          </a:xfrm>
          <a:prstGeom prst="rect">
            <a:avLst/>
          </a:prstGeom>
          <a:solidFill>
            <a:srgbClr val="767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5" name="Title 1">
            <a:extLst>
              <a:ext uri="{FF2B5EF4-FFF2-40B4-BE49-F238E27FC236}">
                <a16:creationId xmlns:a16="http://schemas.microsoft.com/office/drawing/2014/main" id="{F759B9B4-AF85-9A44-BDB6-D972051A7C77}"/>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3 : </a:t>
            </a:r>
            <a:endParaRPr lang="en-US" sz="2400" b="1" dirty="0">
              <a:solidFill>
                <a:schemeClr val="bg1"/>
              </a:solidFill>
            </a:endParaRPr>
          </a:p>
          <a:p>
            <a:pPr algn="ctr"/>
            <a:r>
              <a:rPr lang="en-US" sz="3200" b="1" dirty="0">
                <a:solidFill>
                  <a:schemeClr val="bg1"/>
                </a:solidFill>
              </a:rPr>
              <a:t>A* explained</a:t>
            </a:r>
            <a:endParaRPr lang="en-US" sz="4800" b="1" dirty="0">
              <a:solidFill>
                <a:schemeClr val="bg1"/>
              </a:solidFill>
            </a:endParaRPr>
          </a:p>
        </p:txBody>
      </p:sp>
      <p:sp>
        <p:nvSpPr>
          <p:cNvPr id="6" name="Content Placeholder 2">
            <a:extLst>
              <a:ext uri="{FF2B5EF4-FFF2-40B4-BE49-F238E27FC236}">
                <a16:creationId xmlns:a16="http://schemas.microsoft.com/office/drawing/2014/main" id="{B57D5742-2422-4342-AECC-E10D3093FC45}"/>
              </a:ext>
            </a:extLst>
          </p:cNvPr>
          <p:cNvSpPr>
            <a:spLocks noGrp="1"/>
          </p:cNvSpPr>
          <p:nvPr>
            <p:ph idx="1"/>
          </p:nvPr>
        </p:nvSpPr>
        <p:spPr>
          <a:xfrm>
            <a:off x="2868997" y="1061444"/>
            <a:ext cx="10515600" cy="4351338"/>
          </a:xfrm>
        </p:spPr>
        <p:txBody>
          <a:bodyPr>
            <a:normAutofit/>
          </a:bodyPr>
          <a:lstStyle/>
          <a:p>
            <a:r>
              <a:rPr lang="en-US" dirty="0"/>
              <a:t>State:</a:t>
            </a:r>
          </a:p>
          <a:p>
            <a:pPr lvl="1"/>
            <a:r>
              <a:rPr lang="en-US" dirty="0"/>
              <a:t>Request information - </a:t>
            </a:r>
          </a:p>
          <a:p>
            <a:pPr lvl="2"/>
            <a:r>
              <a:rPr lang="en-US" dirty="0"/>
              <a:t>Location</a:t>
            </a:r>
          </a:p>
          <a:p>
            <a:pPr lvl="2"/>
            <a:r>
              <a:rPr lang="en-US" dirty="0"/>
              <a:t>Time until opened</a:t>
            </a:r>
          </a:p>
          <a:p>
            <a:pPr lvl="2"/>
            <a:r>
              <a:rPr lang="en-US" dirty="0"/>
              <a:t>Time until closed</a:t>
            </a:r>
          </a:p>
          <a:p>
            <a:pPr lvl="2"/>
            <a:r>
              <a:rPr lang="en-US" dirty="0"/>
              <a:t>Status (closed/opened)</a:t>
            </a:r>
          </a:p>
          <a:p>
            <a:pPr lvl="2"/>
            <a:r>
              <a:rPr lang="en-US" dirty="0"/>
              <a:t>Reward for reaching request</a:t>
            </a:r>
          </a:p>
          <a:p>
            <a:pPr lvl="2"/>
            <a:r>
              <a:rPr lang="en-US" dirty="0"/>
              <a:t>Penalty for canceling request</a:t>
            </a:r>
          </a:p>
          <a:p>
            <a:pPr lvl="1"/>
            <a:r>
              <a:rPr lang="en-US" dirty="0"/>
              <a:t>Car information – </a:t>
            </a:r>
          </a:p>
          <a:p>
            <a:pPr lvl="2"/>
            <a:r>
              <a:rPr lang="en-US" dirty="0"/>
              <a:t>Current location</a:t>
            </a:r>
          </a:p>
          <a:p>
            <a:pPr lvl="2"/>
            <a:r>
              <a:rPr lang="en-US" dirty="0"/>
              <a:t>List of requests reached</a:t>
            </a:r>
          </a:p>
          <a:p>
            <a:pPr lvl="1"/>
            <a:endParaRPr lang="en-US" dirty="0"/>
          </a:p>
          <a:p>
            <a:pPr lvl="1"/>
            <a:endParaRPr lang="en-US" dirty="0"/>
          </a:p>
        </p:txBody>
      </p:sp>
      <p:pic>
        <p:nvPicPr>
          <p:cNvPr id="7" name="Picture 6">
            <a:extLst>
              <a:ext uri="{FF2B5EF4-FFF2-40B4-BE49-F238E27FC236}">
                <a16:creationId xmlns:a16="http://schemas.microsoft.com/office/drawing/2014/main" id="{21630E90-3972-B84D-80BD-5EA04B2BBEBE}"/>
              </a:ext>
            </a:extLst>
          </p:cNvPr>
          <p:cNvPicPr>
            <a:picLocks noChangeAspect="1"/>
          </p:cNvPicPr>
          <p:nvPr/>
        </p:nvPicPr>
        <p:blipFill>
          <a:blip r:embed="rId3"/>
          <a:stretch>
            <a:fillRect/>
          </a:stretch>
        </p:blipFill>
        <p:spPr>
          <a:xfrm>
            <a:off x="8321822" y="77881"/>
            <a:ext cx="3870178" cy="3351119"/>
          </a:xfrm>
          <a:prstGeom prst="rect">
            <a:avLst/>
          </a:prstGeom>
        </p:spPr>
      </p:pic>
      <p:grpSp>
        <p:nvGrpSpPr>
          <p:cNvPr id="8" name="Group 7">
            <a:extLst>
              <a:ext uri="{FF2B5EF4-FFF2-40B4-BE49-F238E27FC236}">
                <a16:creationId xmlns:a16="http://schemas.microsoft.com/office/drawing/2014/main" id="{3CD80683-A482-194A-80A0-07F659AE2C19}"/>
              </a:ext>
            </a:extLst>
          </p:cNvPr>
          <p:cNvGrpSpPr/>
          <p:nvPr/>
        </p:nvGrpSpPr>
        <p:grpSpPr>
          <a:xfrm>
            <a:off x="6701883" y="3429000"/>
            <a:ext cx="5648161" cy="3429000"/>
            <a:chOff x="6434666" y="385763"/>
            <a:chExt cx="5757333" cy="3881438"/>
          </a:xfrm>
        </p:grpSpPr>
        <mc:AlternateContent xmlns:mc="http://schemas.openxmlformats.org/markup-compatibility/2006" xmlns:a14="http://schemas.microsoft.com/office/drawing/2010/main">
          <mc:Choice Requires="a14">
            <p:graphicFrame>
              <p:nvGraphicFramePr>
                <p:cNvPr id="9" name="Diagram 8">
                  <a:extLst>
                    <a:ext uri="{FF2B5EF4-FFF2-40B4-BE49-F238E27FC236}">
                      <a16:creationId xmlns:a16="http://schemas.microsoft.com/office/drawing/2014/main" id="{B0EAFD47-86B5-DE48-8AF6-5EA9575C0CA3}"/>
                    </a:ext>
                  </a:extLst>
                </p:cNvPr>
                <p:cNvGraphicFramePr/>
                <p:nvPr>
                  <p:extLst>
                    <p:ext uri="{D42A27DB-BD31-4B8C-83A1-F6EECF244321}">
                      <p14:modId xmlns:p14="http://schemas.microsoft.com/office/powerpoint/2010/main" val="598741069"/>
                    </p:ext>
                  </p:extLst>
                </p:nvPr>
              </p:nvGraphicFramePr>
              <p:xfrm>
                <a:off x="6434666" y="385763"/>
                <a:ext cx="5757333" cy="38814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mc:Choice>
          <mc:Fallback xmlns="">
            <p:graphicFrame>
              <p:nvGraphicFramePr>
                <p:cNvPr id="4" name="Diagram 3">
                  <a:extLst>
                    <a:ext uri="{FF2B5EF4-FFF2-40B4-BE49-F238E27FC236}">
                      <a16:creationId xmlns:a16="http://schemas.microsoft.com/office/drawing/2014/main" id="{5BF86019-2AAC-0D4F-BF69-D4A8611DA4E2}"/>
                    </a:ext>
                  </a:extLst>
                </p:cNvPr>
                <p:cNvGraphicFramePr/>
                <p:nvPr>
                  <p:extLst>
                    <p:ext uri="{D42A27DB-BD31-4B8C-83A1-F6EECF244321}">
                      <p14:modId xmlns:p14="http://schemas.microsoft.com/office/powerpoint/2010/main" val="4115640717"/>
                    </p:ext>
                  </p:extLst>
                </p:nvPr>
              </p:nvGraphicFramePr>
              <p:xfrm>
                <a:off x="6434666" y="385763"/>
                <a:ext cx="5757333" cy="3881438"/>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mc:Fallback>
        </mc:AlternateContent>
        <p:sp>
          <p:nvSpPr>
            <p:cNvPr id="10" name="TextBox 9">
              <a:extLst>
                <a:ext uri="{FF2B5EF4-FFF2-40B4-BE49-F238E27FC236}">
                  <a16:creationId xmlns:a16="http://schemas.microsoft.com/office/drawing/2014/main" id="{78665558-0681-FB4D-98A1-7EC12148FD9C}"/>
                </a:ext>
              </a:extLst>
            </p:cNvPr>
            <p:cNvSpPr txBox="1"/>
            <p:nvPr/>
          </p:nvSpPr>
          <p:spPr>
            <a:xfrm>
              <a:off x="9860046" y="993395"/>
              <a:ext cx="880534" cy="769441"/>
            </a:xfrm>
            <a:prstGeom prst="rect">
              <a:avLst/>
            </a:prstGeom>
            <a:noFill/>
          </p:spPr>
          <p:txBody>
            <a:bodyPr wrap="square" rtlCol="0">
              <a:spAutoFit/>
            </a:bodyPr>
            <a:lstStyle/>
            <a:p>
              <a:r>
                <a:rPr lang="en-US" sz="4400" dirty="0"/>
                <a:t>…</a:t>
              </a:r>
            </a:p>
          </p:txBody>
        </p:sp>
        <p:sp>
          <p:nvSpPr>
            <p:cNvPr id="11" name="TextBox 10">
              <a:extLst>
                <a:ext uri="{FF2B5EF4-FFF2-40B4-BE49-F238E27FC236}">
                  <a16:creationId xmlns:a16="http://schemas.microsoft.com/office/drawing/2014/main" id="{89E2AD89-C38B-AC40-A940-9E679E8A5371}"/>
                </a:ext>
              </a:extLst>
            </p:cNvPr>
            <p:cNvSpPr txBox="1"/>
            <p:nvPr/>
          </p:nvSpPr>
          <p:spPr>
            <a:xfrm rot="5400000">
              <a:off x="10062341" y="3435118"/>
              <a:ext cx="681391" cy="400110"/>
            </a:xfrm>
            <a:prstGeom prst="rect">
              <a:avLst/>
            </a:prstGeom>
            <a:noFill/>
          </p:spPr>
          <p:txBody>
            <a:bodyPr wrap="square" rtlCol="0">
              <a:spAutoFit/>
            </a:bodyPr>
            <a:lstStyle/>
            <a:p>
              <a:r>
                <a:rPr lang="en-US" sz="2000" dirty="0"/>
                <a:t>…</a:t>
              </a:r>
            </a:p>
          </p:txBody>
        </p:sp>
        <p:sp>
          <p:nvSpPr>
            <p:cNvPr id="12" name="TextBox 11">
              <a:extLst>
                <a:ext uri="{FF2B5EF4-FFF2-40B4-BE49-F238E27FC236}">
                  <a16:creationId xmlns:a16="http://schemas.microsoft.com/office/drawing/2014/main" id="{F0E8E696-1F66-2343-9388-46DB8CAB1557}"/>
                </a:ext>
              </a:extLst>
            </p:cNvPr>
            <p:cNvSpPr txBox="1"/>
            <p:nvPr/>
          </p:nvSpPr>
          <p:spPr>
            <a:xfrm rot="5400000">
              <a:off x="8761726" y="3435118"/>
              <a:ext cx="681391" cy="400110"/>
            </a:xfrm>
            <a:prstGeom prst="rect">
              <a:avLst/>
            </a:prstGeom>
            <a:noFill/>
          </p:spPr>
          <p:txBody>
            <a:bodyPr wrap="square" rtlCol="0">
              <a:spAutoFit/>
            </a:bodyPr>
            <a:lstStyle/>
            <a:p>
              <a:r>
                <a:rPr lang="en-US" sz="2000" dirty="0"/>
                <a:t>…</a:t>
              </a:r>
            </a:p>
          </p:txBody>
        </p:sp>
        <p:sp>
          <p:nvSpPr>
            <p:cNvPr id="13" name="TextBox 12">
              <a:extLst>
                <a:ext uri="{FF2B5EF4-FFF2-40B4-BE49-F238E27FC236}">
                  <a16:creationId xmlns:a16="http://schemas.microsoft.com/office/drawing/2014/main" id="{E38CD2E0-8163-DE4F-B5FC-15D5C2D9AD03}"/>
                </a:ext>
              </a:extLst>
            </p:cNvPr>
            <p:cNvSpPr txBox="1"/>
            <p:nvPr/>
          </p:nvSpPr>
          <p:spPr>
            <a:xfrm rot="5400000">
              <a:off x="7385709" y="3460990"/>
              <a:ext cx="681391" cy="400110"/>
            </a:xfrm>
            <a:prstGeom prst="rect">
              <a:avLst/>
            </a:prstGeom>
            <a:noFill/>
          </p:spPr>
          <p:txBody>
            <a:bodyPr wrap="square" rtlCol="0">
              <a:spAutoFit/>
            </a:bodyPr>
            <a:lstStyle/>
            <a:p>
              <a:r>
                <a:rPr lang="en-US" sz="2000" dirty="0"/>
                <a:t>…</a:t>
              </a:r>
            </a:p>
          </p:txBody>
        </p:sp>
        <p:sp>
          <p:nvSpPr>
            <p:cNvPr id="14" name="TextBox 13">
              <a:extLst>
                <a:ext uri="{FF2B5EF4-FFF2-40B4-BE49-F238E27FC236}">
                  <a16:creationId xmlns:a16="http://schemas.microsoft.com/office/drawing/2014/main" id="{2F92A935-AF5D-AB4B-A6E2-6E09C0D98557}"/>
                </a:ext>
              </a:extLst>
            </p:cNvPr>
            <p:cNvSpPr txBox="1"/>
            <p:nvPr/>
          </p:nvSpPr>
          <p:spPr>
            <a:xfrm rot="5400000">
              <a:off x="11393678" y="3460991"/>
              <a:ext cx="681391" cy="400110"/>
            </a:xfrm>
            <a:prstGeom prst="rect">
              <a:avLst/>
            </a:prstGeom>
            <a:noFill/>
          </p:spPr>
          <p:txBody>
            <a:bodyPr wrap="square" rtlCol="0">
              <a:spAutoFit/>
            </a:bodyPr>
            <a:lstStyle/>
            <a:p>
              <a:r>
                <a:rPr lang="en-US" sz="2000" dirty="0"/>
                <a:t>…</a:t>
              </a:r>
            </a:p>
          </p:txBody>
        </p:sp>
      </p:gr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EADBE745-BF26-B041-81E7-323AE2E72AC8}"/>
                  </a:ext>
                </a:extLst>
              </p:cNvPr>
              <p:cNvSpPr txBox="1"/>
              <p:nvPr/>
            </p:nvSpPr>
            <p:spPr>
              <a:xfrm>
                <a:off x="2626552" y="5412782"/>
                <a:ext cx="4437010" cy="1754326"/>
              </a:xfrm>
              <a:prstGeom prst="rect">
                <a:avLst/>
              </a:prstGeom>
              <a:noFill/>
            </p:spPr>
            <p:txBody>
              <a:bodyPr wrap="square" rtlCol="0">
                <a:spAutoFit/>
              </a:bodyPr>
              <a:lstStyle/>
              <a:p>
                <a:r>
                  <a:rPr lang="en-US" dirty="0"/>
                  <a:t>K =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5</m:t>
                        </m:r>
                      </m:e>
                      <m:sup>
                        <m:sSub>
                          <m:sSubPr>
                            <m:ctrlPr>
                              <a:rPr lang="en-US" b="0" i="1" smtClean="0">
                                <a:latin typeface="Cambria Math" panose="02040503050406030204" pitchFamily="18" charset="0"/>
                              </a:rPr>
                            </m:ctrlPr>
                          </m:sSubPr>
                          <m:e>
                            <m:r>
                              <a:rPr lang="en-US" b="0" i="1" smtClean="0">
                                <a:latin typeface="Cambria Math" panose="02040503050406030204" pitchFamily="18" charset="0"/>
                              </a:rPr>
                              <m:t>𝑛</m:t>
                            </m:r>
                          </m:e>
                          <m:sub>
                            <m:r>
                              <a:rPr lang="en-US" b="0" i="1" smtClean="0">
                                <a:latin typeface="Cambria Math" panose="02040503050406030204" pitchFamily="18" charset="0"/>
                              </a:rPr>
                              <m:t>𝑐𝑎𝑟𝑠</m:t>
                            </m:r>
                          </m:sub>
                        </m:sSub>
                      </m:sup>
                    </m:sSup>
                  </m:oMath>
                </a14:m>
                <a:r>
                  <a:rPr lang="en-US" dirty="0"/>
                  <a:t>, number of possible action combinations per time</a:t>
                </a:r>
              </a:p>
              <a:p>
                <a:r>
                  <a:rPr lang="en-US" dirty="0"/>
                  <a:t>G = goal cost (cost of being in state S)</a:t>
                </a:r>
              </a:p>
              <a:p>
                <a:r>
                  <a:rPr lang="en-US" dirty="0"/>
                  <a:t>H = heuristic cost (future cost if this state is chosen)</a:t>
                </a:r>
              </a:p>
              <a:p>
                <a:endParaRPr lang="en-US" dirty="0"/>
              </a:p>
            </p:txBody>
          </p:sp>
        </mc:Choice>
        <mc:Fallback xmlns="">
          <p:sp>
            <p:nvSpPr>
              <p:cNvPr id="15" name="TextBox 14">
                <a:extLst>
                  <a:ext uri="{FF2B5EF4-FFF2-40B4-BE49-F238E27FC236}">
                    <a16:creationId xmlns:a16="http://schemas.microsoft.com/office/drawing/2014/main" id="{EADBE745-BF26-B041-81E7-323AE2E72AC8}"/>
                  </a:ext>
                </a:extLst>
              </p:cNvPr>
              <p:cNvSpPr txBox="1">
                <a:spLocks noRot="1" noChangeAspect="1" noMove="1" noResize="1" noEditPoints="1" noAdjustHandles="1" noChangeArrowheads="1" noChangeShapeType="1" noTextEdit="1"/>
              </p:cNvSpPr>
              <p:nvPr/>
            </p:nvSpPr>
            <p:spPr>
              <a:xfrm>
                <a:off x="2626552" y="5412782"/>
                <a:ext cx="4437010" cy="1754326"/>
              </a:xfrm>
              <a:prstGeom prst="rect">
                <a:avLst/>
              </a:prstGeom>
              <a:blipFill>
                <a:blip r:embed="rId13"/>
                <a:stretch>
                  <a:fillRect l="-1143" t="-1439"/>
                </a:stretch>
              </a:blipFill>
            </p:spPr>
            <p:txBody>
              <a:bodyPr/>
              <a:lstStyle/>
              <a:p>
                <a:r>
                  <a:rPr lang="en-US">
                    <a:noFill/>
                  </a:rPr>
                  <a:t> </a:t>
                </a:r>
              </a:p>
            </p:txBody>
          </p:sp>
        </mc:Fallback>
      </mc:AlternateContent>
    </p:spTree>
    <p:extLst>
      <p:ext uri="{BB962C8B-B14F-4D97-AF65-F5344CB8AC3E}">
        <p14:creationId xmlns:p14="http://schemas.microsoft.com/office/powerpoint/2010/main" val="140490061"/>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dissolve">
                                      <p:cBhvr>
                                        <p:cTn id="7" dur="500"/>
                                        <p:tgtEl>
                                          <p:spTgt spid="6">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dissolve">
                                      <p:cBhvr>
                                        <p:cTn id="10" dur="500"/>
                                        <p:tgtEl>
                                          <p:spTgt spid="6">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dissolve">
                                      <p:cBhvr>
                                        <p:cTn id="13" dur="500"/>
                                        <p:tgtEl>
                                          <p:spTgt spid="6">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dissolve">
                                      <p:cBhvr>
                                        <p:cTn id="16" dur="500"/>
                                        <p:tgtEl>
                                          <p:spTgt spid="6">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dissolve">
                                      <p:cBhvr>
                                        <p:cTn id="19" dur="500"/>
                                        <p:tgtEl>
                                          <p:spTgt spid="6">
                                            <p:txEl>
                                              <p:pRg st="4" end="4"/>
                                            </p:txEl>
                                          </p:spTgt>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dissolve">
                                      <p:cBhvr>
                                        <p:cTn id="22" dur="500"/>
                                        <p:tgtEl>
                                          <p:spTgt spid="6">
                                            <p:txEl>
                                              <p:pRg st="5" end="5"/>
                                            </p:txEl>
                                          </p:spTgt>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dissolve">
                                      <p:cBhvr>
                                        <p:cTn id="25" dur="500"/>
                                        <p:tgtEl>
                                          <p:spTgt spid="6">
                                            <p:txEl>
                                              <p:pRg st="6" end="6"/>
                                            </p:txEl>
                                          </p:spTgt>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dissolve">
                                      <p:cBhvr>
                                        <p:cTn id="28" dur="500"/>
                                        <p:tgtEl>
                                          <p:spTgt spid="6">
                                            <p:txEl>
                                              <p:pRg st="7" end="7"/>
                                            </p:txEl>
                                          </p:spTgt>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dissolve">
                                      <p:cBhvr>
                                        <p:cTn id="31" dur="500"/>
                                        <p:tgtEl>
                                          <p:spTgt spid="6">
                                            <p:txEl>
                                              <p:pRg st="8" end="8"/>
                                            </p:txEl>
                                          </p:spTgt>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dissolve">
                                      <p:cBhvr>
                                        <p:cTn id="34" dur="500"/>
                                        <p:tgtEl>
                                          <p:spTgt spid="6">
                                            <p:txEl>
                                              <p:pRg st="9" end="9"/>
                                            </p:txEl>
                                          </p:spTgt>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dissolve">
                                      <p:cBhvr>
                                        <p:cTn id="37" dur="500"/>
                                        <p:tgtEl>
                                          <p:spTgt spid="6">
                                            <p:txEl>
                                              <p:pRg st="10" end="1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dissolve">
                                      <p:cBhvr>
                                        <p:cTn id="42" dur="500"/>
                                        <p:tgtEl>
                                          <p:spTgt spid="15"/>
                                        </p:tgtEl>
                                      </p:cBhvr>
                                    </p:animEffect>
                                  </p:childTnLst>
                                </p:cTn>
                              </p:par>
                              <p:par>
                                <p:cTn id="43" presetID="9" presetClass="entr" presetSubtype="0" fill="hold" nodeType="withEffect">
                                  <p:stCondLst>
                                    <p:cond delay="0"/>
                                  </p:stCondLst>
                                  <p:childTnLst>
                                    <p:set>
                                      <p:cBhvr>
                                        <p:cTn id="44" dur="1" fill="hold">
                                          <p:stCondLst>
                                            <p:cond delay="0"/>
                                          </p:stCondLst>
                                        </p:cTn>
                                        <p:tgtEl>
                                          <p:spTgt spid="7"/>
                                        </p:tgtEl>
                                        <p:attrNameLst>
                                          <p:attrName>style.visibility</p:attrName>
                                        </p:attrNameLst>
                                      </p:cBhvr>
                                      <p:to>
                                        <p:strVal val="visible"/>
                                      </p:to>
                                    </p:set>
                                    <p:animEffect transition="in" filter="dissolve">
                                      <p:cBhvr>
                                        <p:cTn id="45" dur="500"/>
                                        <p:tgtEl>
                                          <p:spTgt spid="7"/>
                                        </p:tgtEl>
                                      </p:cBhvr>
                                    </p:animEffect>
                                  </p:childTnLst>
                                </p:cTn>
                              </p:par>
                              <p:par>
                                <p:cTn id="46" presetID="9" presetClass="entr" presetSubtype="0" fill="hold" nodeType="withEffect">
                                  <p:stCondLst>
                                    <p:cond delay="0"/>
                                  </p:stCondLst>
                                  <p:childTnLst>
                                    <p:set>
                                      <p:cBhvr>
                                        <p:cTn id="47" dur="1" fill="hold">
                                          <p:stCondLst>
                                            <p:cond delay="0"/>
                                          </p:stCondLst>
                                        </p:cTn>
                                        <p:tgtEl>
                                          <p:spTgt spid="8"/>
                                        </p:tgtEl>
                                        <p:attrNameLst>
                                          <p:attrName>style.visibility</p:attrName>
                                        </p:attrNameLst>
                                      </p:cBhvr>
                                      <p:to>
                                        <p:strVal val="visible"/>
                                      </p:to>
                                    </p:set>
                                    <p:animEffect transition="in" filter="dissolve">
                                      <p:cBhvr>
                                        <p:cTn id="4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1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E25A063-538B-3348-8394-F4E896528694}"/>
              </a:ext>
            </a:extLst>
          </p:cNvPr>
          <p:cNvSpPr/>
          <p:nvPr/>
        </p:nvSpPr>
        <p:spPr>
          <a:xfrm>
            <a:off x="0" y="0"/>
            <a:ext cx="2542478" cy="6858000"/>
          </a:xfrm>
          <a:prstGeom prst="rect">
            <a:avLst/>
          </a:prstGeom>
          <a:solidFill>
            <a:srgbClr val="767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5" name="Title 1">
            <a:extLst>
              <a:ext uri="{FF2B5EF4-FFF2-40B4-BE49-F238E27FC236}">
                <a16:creationId xmlns:a16="http://schemas.microsoft.com/office/drawing/2014/main" id="{A2CB5077-8F67-0440-9D8B-39BBFB392393}"/>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3 : </a:t>
            </a:r>
            <a:endParaRPr lang="en-US" sz="2400" b="1" dirty="0">
              <a:solidFill>
                <a:schemeClr val="bg1"/>
              </a:solidFill>
            </a:endParaRPr>
          </a:p>
          <a:p>
            <a:pPr algn="ctr"/>
            <a:r>
              <a:rPr lang="en-US" sz="3200" b="1" dirty="0">
                <a:solidFill>
                  <a:schemeClr val="bg1"/>
                </a:solidFill>
              </a:rPr>
              <a:t>A* heuristic</a:t>
            </a:r>
            <a:endParaRPr lang="en-US" sz="4800" b="1" dirty="0">
              <a:solidFill>
                <a:schemeClr val="bg1"/>
              </a:solidFill>
            </a:endParaRPr>
          </a:p>
        </p:txBody>
      </p:sp>
      <p:sp>
        <p:nvSpPr>
          <p:cNvPr id="7" name="Rounded Rectangle 6">
            <a:extLst>
              <a:ext uri="{FF2B5EF4-FFF2-40B4-BE49-F238E27FC236}">
                <a16:creationId xmlns:a16="http://schemas.microsoft.com/office/drawing/2014/main" id="{A0BAC186-C167-3D41-A257-A3114D1D7521}"/>
              </a:ext>
            </a:extLst>
          </p:cNvPr>
          <p:cNvSpPr/>
          <p:nvPr/>
        </p:nvSpPr>
        <p:spPr>
          <a:xfrm>
            <a:off x="6096000" y="2527213"/>
            <a:ext cx="2743200" cy="1059245"/>
          </a:xfrm>
          <a:prstGeom prst="roundRect">
            <a:avLst/>
          </a:prstGeom>
        </p:spPr>
        <p:style>
          <a:lnRef idx="0">
            <a:schemeClr val="accent2"/>
          </a:lnRef>
          <a:fillRef idx="3">
            <a:schemeClr val="accent2"/>
          </a:fillRef>
          <a:effectRef idx="3">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Find nearest car to event</a:t>
            </a:r>
          </a:p>
        </p:txBody>
      </p:sp>
      <p:sp>
        <p:nvSpPr>
          <p:cNvPr id="8" name="Rounded Rectangle 7">
            <a:extLst>
              <a:ext uri="{FF2B5EF4-FFF2-40B4-BE49-F238E27FC236}">
                <a16:creationId xmlns:a16="http://schemas.microsoft.com/office/drawing/2014/main" id="{690EAB12-8707-DE48-AD3F-6571882195DF}"/>
              </a:ext>
            </a:extLst>
          </p:cNvPr>
          <p:cNvSpPr/>
          <p:nvPr/>
        </p:nvSpPr>
        <p:spPr>
          <a:xfrm>
            <a:off x="4246750" y="4502442"/>
            <a:ext cx="2620538" cy="1477328"/>
          </a:xfrm>
          <a:prstGeom prst="round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a:solidFill>
                  <a:schemeClr val="tx1"/>
                </a:solidFill>
              </a:rPr>
              <a:t>Add cost of event being canceled</a:t>
            </a:r>
          </a:p>
        </p:txBody>
      </p:sp>
      <p:sp>
        <p:nvSpPr>
          <p:cNvPr id="9" name="Rounded Rectangle 8">
            <a:extLst>
              <a:ext uri="{FF2B5EF4-FFF2-40B4-BE49-F238E27FC236}">
                <a16:creationId xmlns:a16="http://schemas.microsoft.com/office/drawing/2014/main" id="{8D9745E2-75EC-B348-8648-BFF411221E4A}"/>
              </a:ext>
            </a:extLst>
          </p:cNvPr>
          <p:cNvSpPr/>
          <p:nvPr/>
        </p:nvSpPr>
        <p:spPr>
          <a:xfrm>
            <a:off x="8184693" y="4502442"/>
            <a:ext cx="2842976" cy="1477328"/>
          </a:xfrm>
          <a:prstGeom prst="round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a:solidFill>
                  <a:schemeClr val="tx1"/>
                </a:solidFill>
              </a:rPr>
              <a:t>Add cost of driving to event + cost of event waiting + reward for closing event</a:t>
            </a:r>
          </a:p>
        </p:txBody>
      </p:sp>
      <p:cxnSp>
        <p:nvCxnSpPr>
          <p:cNvPr id="11" name="Straight Arrow Connector 10">
            <a:extLst>
              <a:ext uri="{FF2B5EF4-FFF2-40B4-BE49-F238E27FC236}">
                <a16:creationId xmlns:a16="http://schemas.microsoft.com/office/drawing/2014/main" id="{9F9C0162-9F91-4F42-AF53-2F95F006D6E9}"/>
              </a:ext>
            </a:extLst>
          </p:cNvPr>
          <p:cNvCxnSpPr>
            <a:cxnSpLocks/>
            <a:endCxn id="8" idx="0"/>
          </p:cNvCxnSpPr>
          <p:nvPr/>
        </p:nvCxnSpPr>
        <p:spPr>
          <a:xfrm>
            <a:off x="5557019" y="3056836"/>
            <a:ext cx="0" cy="144560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F60CABA-5A13-0A47-A775-AB1F5022FA24}"/>
              </a:ext>
            </a:extLst>
          </p:cNvPr>
          <p:cNvCxnSpPr>
            <a:cxnSpLocks/>
            <a:endCxn id="7" idx="1"/>
          </p:cNvCxnSpPr>
          <p:nvPr/>
        </p:nvCxnSpPr>
        <p:spPr>
          <a:xfrm>
            <a:off x="5557019" y="3056836"/>
            <a:ext cx="53898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D145A309-4F14-9A47-BBB8-2DFF83596F82}"/>
              </a:ext>
            </a:extLst>
          </p:cNvPr>
          <p:cNvCxnSpPr>
            <a:cxnSpLocks/>
          </p:cNvCxnSpPr>
          <p:nvPr/>
        </p:nvCxnSpPr>
        <p:spPr>
          <a:xfrm>
            <a:off x="9606181" y="3056836"/>
            <a:ext cx="0" cy="144560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DEDDFB-A0AA-C745-9FAD-E28CF39A04DF}"/>
              </a:ext>
            </a:extLst>
          </p:cNvPr>
          <p:cNvCxnSpPr>
            <a:cxnSpLocks/>
            <a:stCxn id="7" idx="3"/>
          </p:cNvCxnSpPr>
          <p:nvPr/>
        </p:nvCxnSpPr>
        <p:spPr>
          <a:xfrm>
            <a:off x="8839200" y="3056836"/>
            <a:ext cx="766981" cy="0"/>
          </a:xfrm>
          <a:prstGeom prst="line">
            <a:avLst/>
          </a:prstGeom>
          <a:ln w="38100"/>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AB7622EB-0394-AB48-8DCF-39F6EFE35F46}"/>
                  </a:ext>
                </a:extLst>
              </p:cNvPr>
              <p:cNvSpPr txBox="1"/>
              <p:nvPr/>
            </p:nvSpPr>
            <p:spPr>
              <a:xfrm>
                <a:off x="9606181" y="3979869"/>
                <a:ext cx="265829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0" i="1" dirty="0" smtClean="0">
                              <a:latin typeface="Cambria Math" panose="02040503050406030204" pitchFamily="18" charset="0"/>
                            </a:rPr>
                          </m:ctrlPr>
                        </m:sSubPr>
                        <m:e>
                          <m:r>
                            <a:rPr lang="en-US" b="0" i="1" dirty="0" smtClean="0">
                              <a:latin typeface="Cambria Math" panose="02040503050406030204" pitchFamily="18" charset="0"/>
                            </a:rPr>
                            <m:t>𝐷</m:t>
                          </m:r>
                        </m:e>
                        <m:sub>
                          <m:r>
                            <a:rPr lang="en-US" b="0" i="1" dirty="0" smtClean="0">
                              <a:latin typeface="Cambria Math" panose="02040503050406030204" pitchFamily="18" charset="0"/>
                            </a:rPr>
                            <m:t>𝑐𝑎𝑟</m:t>
                          </m:r>
                          <m:r>
                            <a:rPr lang="en-US" b="0" i="1" dirty="0" smtClean="0">
                              <a:latin typeface="Cambria Math" panose="02040503050406030204" pitchFamily="18" charset="0"/>
                            </a:rPr>
                            <m:t>→</m:t>
                          </m:r>
                          <m:r>
                            <a:rPr lang="en-US" b="0" i="1" dirty="0" smtClean="0">
                              <a:latin typeface="Cambria Math" panose="02040503050406030204" pitchFamily="18" charset="0"/>
                            </a:rPr>
                            <m:t>𝑒𝑣𝑒𝑛𝑡</m:t>
                          </m:r>
                        </m:sub>
                      </m:sSub>
                      <m:r>
                        <a:rPr lang="en-US" b="0" i="1" dirty="0" smtClean="0">
                          <a:latin typeface="Cambria Math" panose="02040503050406030204" pitchFamily="18" charset="0"/>
                        </a:rPr>
                        <m:t>&lt;</m:t>
                      </m:r>
                      <m:sSub>
                        <m:sSubPr>
                          <m:ctrlPr>
                            <a:rPr lang="en-US" b="0" i="1" dirty="0" smtClean="0">
                              <a:latin typeface="Cambria Math" panose="02040503050406030204" pitchFamily="18" charset="0"/>
                            </a:rPr>
                          </m:ctrlPr>
                        </m:sSubPr>
                        <m:e>
                          <m:r>
                            <a:rPr lang="en-US" b="0" i="1" dirty="0" smtClean="0">
                              <a:latin typeface="Cambria Math" panose="02040503050406030204" pitchFamily="18" charset="0"/>
                            </a:rPr>
                            <m:t>𝑇</m:t>
                          </m:r>
                        </m:e>
                        <m:sub>
                          <m:r>
                            <a:rPr lang="en-US" b="0" i="1" dirty="0" smtClean="0">
                              <a:latin typeface="Cambria Math" panose="02040503050406030204" pitchFamily="18" charset="0"/>
                            </a:rPr>
                            <m:t>𝑐𝑙𝑜𝑠𝑒</m:t>
                          </m:r>
                        </m:sub>
                      </m:sSub>
                    </m:oMath>
                  </m:oMathPara>
                </a14:m>
                <a:endParaRPr lang="en-US" dirty="0"/>
              </a:p>
            </p:txBody>
          </p:sp>
        </mc:Choice>
        <mc:Fallback xmlns="">
          <p:sp>
            <p:nvSpPr>
              <p:cNvPr id="24" name="TextBox 23">
                <a:extLst>
                  <a:ext uri="{FF2B5EF4-FFF2-40B4-BE49-F238E27FC236}">
                    <a16:creationId xmlns:a16="http://schemas.microsoft.com/office/drawing/2014/main" id="{AB7622EB-0394-AB48-8DCF-39F6EFE35F46}"/>
                  </a:ext>
                </a:extLst>
              </p:cNvPr>
              <p:cNvSpPr txBox="1">
                <a:spLocks noRot="1" noChangeAspect="1" noMove="1" noResize="1" noEditPoints="1" noAdjustHandles="1" noChangeArrowheads="1" noChangeShapeType="1" noTextEdit="1"/>
              </p:cNvSpPr>
              <p:nvPr/>
            </p:nvSpPr>
            <p:spPr>
              <a:xfrm>
                <a:off x="9606181" y="3979869"/>
                <a:ext cx="2658294" cy="369332"/>
              </a:xfrm>
              <a:prstGeom prst="rect">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5" name="TextBox 24">
                <a:extLst>
                  <a:ext uri="{FF2B5EF4-FFF2-40B4-BE49-F238E27FC236}">
                    <a16:creationId xmlns:a16="http://schemas.microsoft.com/office/drawing/2014/main" id="{C77DF278-59F1-0E45-8734-289D11852DAD}"/>
                  </a:ext>
                </a:extLst>
              </p:cNvPr>
              <p:cNvSpPr txBox="1"/>
              <p:nvPr/>
            </p:nvSpPr>
            <p:spPr>
              <a:xfrm>
                <a:off x="3195794" y="4093760"/>
                <a:ext cx="2542479"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0" i="1" dirty="0" smtClean="0">
                              <a:latin typeface="Cambria Math" panose="02040503050406030204" pitchFamily="18" charset="0"/>
                            </a:rPr>
                          </m:ctrlPr>
                        </m:sSubPr>
                        <m:e>
                          <m:r>
                            <a:rPr lang="en-US" b="0" i="1" dirty="0" smtClean="0">
                              <a:latin typeface="Cambria Math" panose="02040503050406030204" pitchFamily="18" charset="0"/>
                            </a:rPr>
                            <m:t>𝐷</m:t>
                          </m:r>
                        </m:e>
                        <m:sub>
                          <m:r>
                            <a:rPr lang="en-US" b="0" i="1" dirty="0" smtClean="0">
                              <a:latin typeface="Cambria Math" panose="02040503050406030204" pitchFamily="18" charset="0"/>
                            </a:rPr>
                            <m:t>𝑐𝑎𝑟</m:t>
                          </m:r>
                          <m:r>
                            <a:rPr lang="en-US" b="0" i="1" dirty="0" smtClean="0">
                              <a:latin typeface="Cambria Math" panose="02040503050406030204" pitchFamily="18" charset="0"/>
                            </a:rPr>
                            <m:t>→</m:t>
                          </m:r>
                          <m:r>
                            <a:rPr lang="en-US" b="0" i="1" dirty="0" smtClean="0">
                              <a:latin typeface="Cambria Math" panose="02040503050406030204" pitchFamily="18" charset="0"/>
                            </a:rPr>
                            <m:t>𝑒𝑣𝑒𝑛𝑡</m:t>
                          </m:r>
                        </m:sub>
                      </m:sSub>
                      <m:r>
                        <a:rPr lang="en-US" b="0" i="1" dirty="0" smtClean="0">
                          <a:latin typeface="Cambria Math" panose="02040503050406030204" pitchFamily="18" charset="0"/>
                        </a:rPr>
                        <m:t>&gt;</m:t>
                      </m:r>
                      <m:sSub>
                        <m:sSubPr>
                          <m:ctrlPr>
                            <a:rPr lang="en-US" b="0" i="1" dirty="0" smtClean="0">
                              <a:latin typeface="Cambria Math" panose="02040503050406030204" pitchFamily="18" charset="0"/>
                            </a:rPr>
                          </m:ctrlPr>
                        </m:sSubPr>
                        <m:e>
                          <m:r>
                            <a:rPr lang="en-US" b="0" i="1" dirty="0" smtClean="0">
                              <a:latin typeface="Cambria Math" panose="02040503050406030204" pitchFamily="18" charset="0"/>
                            </a:rPr>
                            <m:t>𝑇</m:t>
                          </m:r>
                        </m:e>
                        <m:sub>
                          <m:r>
                            <a:rPr lang="en-US" b="0" i="1" dirty="0" smtClean="0">
                              <a:latin typeface="Cambria Math" panose="02040503050406030204" pitchFamily="18" charset="0"/>
                            </a:rPr>
                            <m:t>𝑐𝑙𝑜𝑠𝑒</m:t>
                          </m:r>
                        </m:sub>
                      </m:sSub>
                    </m:oMath>
                  </m:oMathPara>
                </a14:m>
                <a:endParaRPr lang="en-US" dirty="0"/>
              </a:p>
            </p:txBody>
          </p:sp>
        </mc:Choice>
        <mc:Fallback xmlns="">
          <p:sp>
            <p:nvSpPr>
              <p:cNvPr id="25" name="TextBox 24">
                <a:extLst>
                  <a:ext uri="{FF2B5EF4-FFF2-40B4-BE49-F238E27FC236}">
                    <a16:creationId xmlns:a16="http://schemas.microsoft.com/office/drawing/2014/main" id="{C77DF278-59F1-0E45-8734-289D11852DAD}"/>
                  </a:ext>
                </a:extLst>
              </p:cNvPr>
              <p:cNvSpPr txBox="1">
                <a:spLocks noRot="1" noChangeAspect="1" noMove="1" noResize="1" noEditPoints="1" noAdjustHandles="1" noChangeArrowheads="1" noChangeShapeType="1" noTextEdit="1"/>
              </p:cNvSpPr>
              <p:nvPr/>
            </p:nvSpPr>
            <p:spPr>
              <a:xfrm>
                <a:off x="3195794" y="4093760"/>
                <a:ext cx="2542479" cy="369332"/>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A86D766B-9B20-704E-A51A-035B47850D31}"/>
                  </a:ext>
                </a:extLst>
              </p:cNvPr>
              <p:cNvSpPr txBox="1"/>
              <p:nvPr/>
            </p:nvSpPr>
            <p:spPr>
              <a:xfrm>
                <a:off x="2514597" y="57434"/>
                <a:ext cx="4404730" cy="1984902"/>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rPr>
                        <m:t>𝐻</m:t>
                      </m:r>
                      <m:r>
                        <a:rPr lang="en-US" b="0" i="1" smtClean="0">
                          <a:latin typeface="Cambria Math" panose="02040503050406030204" pitchFamily="18" charset="0"/>
                        </a:rPr>
                        <m:t>= </m:t>
                      </m:r>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𝑖</m:t>
                          </m:r>
                          <m:r>
                            <a:rPr lang="en-US" b="0" i="1" smtClean="0">
                              <a:latin typeface="Cambria Math" panose="02040503050406030204" pitchFamily="18" charset="0"/>
                            </a:rPr>
                            <m:t>=1</m:t>
                          </m:r>
                        </m:sub>
                        <m:sup>
                          <m:r>
                            <a:rPr lang="en-US" b="0" i="1" smtClean="0">
                              <a:latin typeface="Cambria Math" panose="02040503050406030204" pitchFamily="18" charset="0"/>
                            </a:rPr>
                            <m:t>𝑘</m:t>
                          </m:r>
                        </m:sup>
                        <m:e>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𝑖</m:t>
                              </m:r>
                            </m:sub>
                          </m:sSub>
                        </m:e>
                      </m:nary>
                    </m:oMath>
                  </m:oMathPara>
                </a14:m>
                <a:endParaRPr lang="en-US" dirty="0"/>
              </a:p>
              <a:p>
                <a:endParaRPr lang="en-US" dirty="0"/>
              </a:p>
              <a:p>
                <a:pPr marL="285750" indent="-285750">
                  <a:buFont typeface="Arial" panose="020B0604020202020204" pitchFamily="34" charset="0"/>
                  <a:buChar char="•"/>
                </a:pP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𝑐</m:t>
                        </m:r>
                      </m:e>
                      <m:sub>
                        <m:r>
                          <a:rPr lang="en-US" b="0" i="1" smtClean="0">
                            <a:latin typeface="Cambria Math" panose="02040503050406030204" pitchFamily="18" charset="0"/>
                          </a:rPr>
                          <m:t>𝑖</m:t>
                        </m:r>
                      </m:sub>
                    </m:sSub>
                  </m:oMath>
                </a14:m>
                <a:r>
                  <a:rPr lang="en-US" dirty="0"/>
                  <a:t> - expected cost of event I</a:t>
                </a:r>
              </a:p>
              <a:p>
                <a:pPr marL="285750" indent="-285750">
                  <a:buFont typeface="Arial" panose="020B0604020202020204" pitchFamily="34" charset="0"/>
                  <a:buChar char="•"/>
                </a:pPr>
                <a14:m>
                  <m:oMath xmlns:m="http://schemas.openxmlformats.org/officeDocument/2006/math">
                    <m:r>
                      <a:rPr lang="en-US" i="1" dirty="0" smtClean="0">
                        <a:latin typeface="Cambria Math" panose="02040503050406030204" pitchFamily="18" charset="0"/>
                      </a:rPr>
                      <m:t>𝑘</m:t>
                    </m:r>
                  </m:oMath>
                </a14:m>
                <a:r>
                  <a:rPr lang="en-US" dirty="0"/>
                  <a:t> – number of events still opened</a:t>
                </a:r>
              </a:p>
              <a:p>
                <a:pPr marL="285750" indent="-285750">
                  <a:buFont typeface="Arial" panose="020B0604020202020204" pitchFamily="34" charset="0"/>
                  <a:buChar char="•"/>
                </a:pPr>
                <a:endParaRPr lang="en-US" dirty="0"/>
              </a:p>
            </p:txBody>
          </p:sp>
        </mc:Choice>
        <mc:Fallback xmlns="">
          <p:sp>
            <p:nvSpPr>
              <p:cNvPr id="30" name="TextBox 29">
                <a:extLst>
                  <a:ext uri="{FF2B5EF4-FFF2-40B4-BE49-F238E27FC236}">
                    <a16:creationId xmlns:a16="http://schemas.microsoft.com/office/drawing/2014/main" id="{A86D766B-9B20-704E-A51A-035B47850D31}"/>
                  </a:ext>
                </a:extLst>
              </p:cNvPr>
              <p:cNvSpPr txBox="1">
                <a:spLocks noRot="1" noChangeAspect="1" noMove="1" noResize="1" noEditPoints="1" noAdjustHandles="1" noChangeArrowheads="1" noChangeShapeType="1" noTextEdit="1"/>
              </p:cNvSpPr>
              <p:nvPr/>
            </p:nvSpPr>
            <p:spPr>
              <a:xfrm>
                <a:off x="2514597" y="57434"/>
                <a:ext cx="4404730" cy="1984902"/>
              </a:xfrm>
              <a:prstGeom prst="rect">
                <a:avLst/>
              </a:prstGeom>
              <a:blipFill>
                <a:blip r:embed="rId4"/>
                <a:stretch>
                  <a:fillRect l="-5460" t="-40764" b="-10191"/>
                </a:stretch>
              </a:blipFill>
            </p:spPr>
            <p:txBody>
              <a:bodyPr/>
              <a:lstStyle/>
              <a:p>
                <a:r>
                  <a:rPr lang="en-US">
                    <a:noFill/>
                  </a:rPr>
                  <a:t> </a:t>
                </a:r>
              </a:p>
            </p:txBody>
          </p:sp>
        </mc:Fallback>
      </mc:AlternateContent>
      <p:sp>
        <p:nvSpPr>
          <p:cNvPr id="33" name="Rounded Rectangle 32">
            <a:extLst>
              <a:ext uri="{FF2B5EF4-FFF2-40B4-BE49-F238E27FC236}">
                <a16:creationId xmlns:a16="http://schemas.microsoft.com/office/drawing/2014/main" id="{282E7F2E-FAFF-5642-B8AD-77B529356F76}"/>
              </a:ext>
            </a:extLst>
          </p:cNvPr>
          <p:cNvSpPr/>
          <p:nvPr/>
        </p:nvSpPr>
        <p:spPr>
          <a:xfrm>
            <a:off x="6309731" y="965739"/>
            <a:ext cx="2315737" cy="1059245"/>
          </a:xfrm>
          <a:prstGeom prst="roundRect">
            <a:avLst/>
          </a:prstGeom>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For each future/open event:</a:t>
            </a:r>
          </a:p>
        </p:txBody>
      </p:sp>
      <p:cxnSp>
        <p:nvCxnSpPr>
          <p:cNvPr id="34" name="Straight Arrow Connector 33">
            <a:extLst>
              <a:ext uri="{FF2B5EF4-FFF2-40B4-BE49-F238E27FC236}">
                <a16:creationId xmlns:a16="http://schemas.microsoft.com/office/drawing/2014/main" id="{52689D78-A265-BE46-B790-9435D3B53CB2}"/>
              </a:ext>
            </a:extLst>
          </p:cNvPr>
          <p:cNvCxnSpPr>
            <a:cxnSpLocks/>
            <a:stCxn id="33" idx="2"/>
            <a:endCxn id="7" idx="0"/>
          </p:cNvCxnSpPr>
          <p:nvPr/>
        </p:nvCxnSpPr>
        <p:spPr>
          <a:xfrm>
            <a:off x="7467600" y="2024984"/>
            <a:ext cx="0" cy="50222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6CBDE6F4-20B7-6049-B92F-8DB50CC9ABDE}"/>
                  </a:ext>
                </a:extLst>
              </p:cNvPr>
              <p:cNvSpPr txBox="1"/>
              <p:nvPr/>
            </p:nvSpPr>
            <p:spPr>
              <a:xfrm>
                <a:off x="2542478" y="6191350"/>
                <a:ext cx="5486400" cy="646331"/>
              </a:xfrm>
              <a:prstGeom prst="rect">
                <a:avLst/>
              </a:prstGeom>
              <a:noFill/>
            </p:spPr>
            <p:txBody>
              <a:bodyPr wrap="square" rtlCol="0">
                <a:spAutoFit/>
              </a:bodyPr>
              <a:lstStyle/>
              <a:p>
                <a:pPr marL="285750" indent="-285750">
                  <a:buFont typeface="Arial" panose="020B0604020202020204" pitchFamily="34" charset="0"/>
                  <a:buChar char="•"/>
                </a:pPr>
                <a14:m>
                  <m:oMath xmlns:m="http://schemas.openxmlformats.org/officeDocument/2006/math">
                    <m:sSub>
                      <m:sSubPr>
                        <m:ctrlPr>
                          <a:rPr lang="en-US" b="0" i="1" dirty="0" smtClean="0">
                            <a:latin typeface="Cambria Math" panose="02040503050406030204" pitchFamily="18" charset="0"/>
                          </a:rPr>
                        </m:ctrlPr>
                      </m:sSubPr>
                      <m:e>
                        <m:r>
                          <a:rPr lang="en-US" b="0" i="1" dirty="0" smtClean="0">
                            <a:latin typeface="Cambria Math" panose="02040503050406030204" pitchFamily="18" charset="0"/>
                          </a:rPr>
                          <m:t>𝐷</m:t>
                        </m:r>
                      </m:e>
                      <m:sub>
                        <m:r>
                          <a:rPr lang="en-US" b="0" i="1" dirty="0" smtClean="0">
                            <a:latin typeface="Cambria Math" panose="02040503050406030204" pitchFamily="18" charset="0"/>
                          </a:rPr>
                          <m:t>𝑐𝑎𝑟</m:t>
                        </m:r>
                        <m:r>
                          <a:rPr lang="en-US" b="0" i="1" dirty="0" smtClean="0">
                            <a:latin typeface="Cambria Math" panose="02040503050406030204" pitchFamily="18" charset="0"/>
                          </a:rPr>
                          <m:t>→</m:t>
                        </m:r>
                        <m:r>
                          <a:rPr lang="en-US" b="0" i="1" dirty="0" smtClean="0">
                            <a:latin typeface="Cambria Math" panose="02040503050406030204" pitchFamily="18" charset="0"/>
                          </a:rPr>
                          <m:t>𝑒𝑣𝑒𝑛𝑡</m:t>
                        </m:r>
                      </m:sub>
                    </m:sSub>
                  </m:oMath>
                </a14:m>
                <a:r>
                  <a:rPr lang="en-US" dirty="0"/>
                  <a:t> - distance between car and event</a:t>
                </a:r>
              </a:p>
              <a:p>
                <a:pPr marL="285750" indent="-285750">
                  <a:buFont typeface="Arial" panose="020B0604020202020204" pitchFamily="34" charset="0"/>
                  <a:buChar char="•"/>
                </a:pPr>
                <a14:m>
                  <m:oMath xmlns:m="http://schemas.openxmlformats.org/officeDocument/2006/math">
                    <m:sSub>
                      <m:sSubPr>
                        <m:ctrlPr>
                          <a:rPr lang="en-US" i="1" dirty="0">
                            <a:latin typeface="Cambria Math" panose="02040503050406030204" pitchFamily="18" charset="0"/>
                          </a:rPr>
                        </m:ctrlPr>
                      </m:sSubPr>
                      <m:e>
                        <m:r>
                          <a:rPr lang="en-US" i="1" dirty="0">
                            <a:latin typeface="Cambria Math" panose="02040503050406030204" pitchFamily="18" charset="0"/>
                          </a:rPr>
                          <m:t>𝑇</m:t>
                        </m:r>
                      </m:e>
                      <m:sub>
                        <m:r>
                          <a:rPr lang="en-US" i="1" dirty="0">
                            <a:latin typeface="Cambria Math" panose="02040503050406030204" pitchFamily="18" charset="0"/>
                          </a:rPr>
                          <m:t>𝑐𝑙𝑜𝑠𝑒</m:t>
                        </m:r>
                      </m:sub>
                    </m:sSub>
                  </m:oMath>
                </a14:m>
                <a:r>
                  <a:rPr lang="en-US" dirty="0"/>
                  <a:t> - number of time steps until event closes</a:t>
                </a:r>
              </a:p>
            </p:txBody>
          </p:sp>
        </mc:Choice>
        <mc:Fallback xmlns="">
          <p:sp>
            <p:nvSpPr>
              <p:cNvPr id="37" name="TextBox 36">
                <a:extLst>
                  <a:ext uri="{FF2B5EF4-FFF2-40B4-BE49-F238E27FC236}">
                    <a16:creationId xmlns:a16="http://schemas.microsoft.com/office/drawing/2014/main" id="{6CBDE6F4-20B7-6049-B92F-8DB50CC9ABDE}"/>
                  </a:ext>
                </a:extLst>
              </p:cNvPr>
              <p:cNvSpPr txBox="1">
                <a:spLocks noRot="1" noChangeAspect="1" noMove="1" noResize="1" noEditPoints="1" noAdjustHandles="1" noChangeArrowheads="1" noChangeShapeType="1" noTextEdit="1"/>
              </p:cNvSpPr>
              <p:nvPr/>
            </p:nvSpPr>
            <p:spPr>
              <a:xfrm>
                <a:off x="2542478" y="6191350"/>
                <a:ext cx="5486400" cy="646331"/>
              </a:xfrm>
              <a:prstGeom prst="rect">
                <a:avLst/>
              </a:prstGeom>
              <a:blipFill>
                <a:blip r:embed="rId5"/>
                <a:stretch>
                  <a:fillRect l="-462" t="-3922" b="-15686"/>
                </a:stretch>
              </a:blipFill>
            </p:spPr>
            <p:txBody>
              <a:bodyPr/>
              <a:lstStyle/>
              <a:p>
                <a:r>
                  <a:rPr lang="en-US">
                    <a:noFill/>
                  </a:rPr>
                  <a:t> </a:t>
                </a:r>
              </a:p>
            </p:txBody>
          </p:sp>
        </mc:Fallback>
      </mc:AlternateContent>
    </p:spTree>
    <p:extLst>
      <p:ext uri="{BB962C8B-B14F-4D97-AF65-F5344CB8AC3E}">
        <p14:creationId xmlns:p14="http://schemas.microsoft.com/office/powerpoint/2010/main" val="192510794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dissolve">
                                      <p:cBhvr>
                                        <p:cTn id="7" dur="500"/>
                                        <p:tgtEl>
                                          <p:spTgt spid="33"/>
                                        </p:tgtEl>
                                      </p:cBhvr>
                                    </p:animEffect>
                                  </p:childTnLst>
                                </p:cTn>
                              </p:par>
                              <p:par>
                                <p:cTn id="8" presetID="9" presetClass="entr" presetSubtype="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dissolve">
                                      <p:cBhvr>
                                        <p:cTn id="10" dur="500"/>
                                        <p:tgtEl>
                                          <p:spTgt spid="34"/>
                                        </p:tgtEl>
                                      </p:cBhvr>
                                    </p:animEffect>
                                  </p:childTnLst>
                                </p:cTn>
                              </p:par>
                            </p:childTnLst>
                          </p:cTn>
                        </p:par>
                        <p:par>
                          <p:cTn id="11" fill="hold">
                            <p:stCondLst>
                              <p:cond delay="500"/>
                            </p:stCondLst>
                            <p:childTnLst>
                              <p:par>
                                <p:cTn id="12" presetID="9" presetClass="entr" presetSubtype="0"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dissolve">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dissolve">
                                      <p:cBhvr>
                                        <p:cTn id="19" dur="500"/>
                                        <p:tgtEl>
                                          <p:spTgt spid="11"/>
                                        </p:tgtEl>
                                      </p:cBhvr>
                                    </p:animEffect>
                                  </p:childTnLst>
                                </p:cTn>
                              </p:par>
                              <p:par>
                                <p:cTn id="20" presetID="9" presetClass="entr" presetSubtype="0" fill="hold"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dissolve">
                                      <p:cBhvr>
                                        <p:cTn id="22" dur="500"/>
                                        <p:tgtEl>
                                          <p:spTgt spid="14"/>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37"/>
                                        </p:tgtEl>
                                        <p:attrNameLst>
                                          <p:attrName>style.visibility</p:attrName>
                                        </p:attrNameLst>
                                      </p:cBhvr>
                                      <p:to>
                                        <p:strVal val="visible"/>
                                      </p:to>
                                    </p:set>
                                    <p:animEffect transition="in" filter="dissolve">
                                      <p:cBhvr>
                                        <p:cTn id="25" dur="500"/>
                                        <p:tgtEl>
                                          <p:spTgt spid="37"/>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dissolve">
                                      <p:cBhvr>
                                        <p:cTn id="28" dur="500"/>
                                        <p:tgtEl>
                                          <p:spTgt spid="25"/>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dissolve">
                                      <p:cBhvr>
                                        <p:cTn id="31" dur="50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nodeType="click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dissolve">
                                      <p:cBhvr>
                                        <p:cTn id="36" dur="500"/>
                                        <p:tgtEl>
                                          <p:spTgt spid="20"/>
                                        </p:tgtEl>
                                      </p:cBhvr>
                                    </p:animEffect>
                                  </p:childTnLst>
                                </p:cTn>
                              </p:par>
                              <p:par>
                                <p:cTn id="37" presetID="9" presetClass="entr" presetSubtype="0" fill="hold" nodeType="with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dissolve">
                                      <p:cBhvr>
                                        <p:cTn id="39" dur="500"/>
                                        <p:tgtEl>
                                          <p:spTgt spid="19"/>
                                        </p:tgtEl>
                                      </p:cBhvr>
                                    </p:animEffect>
                                  </p:childTnLst>
                                </p:cTn>
                              </p:par>
                              <p:par>
                                <p:cTn id="40" presetID="9" presetClass="entr" presetSubtype="0" fill="hold" grpId="0"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dissolve">
                                      <p:cBhvr>
                                        <p:cTn id="42" dur="500"/>
                                        <p:tgtEl>
                                          <p:spTgt spid="24"/>
                                        </p:tgtEl>
                                      </p:cBhvr>
                                    </p:animEffect>
                                  </p:childTnLst>
                                </p:cTn>
                              </p:par>
                              <p:par>
                                <p:cTn id="43" presetID="9" presetClass="entr" presetSubtype="0" fill="hold" grpId="0" nodeType="with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dissolve">
                                      <p:cBhvr>
                                        <p:cTn id="4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24" grpId="0"/>
      <p:bldP spid="25" grpId="0"/>
      <p:bldP spid="33" grpId="0" animBg="1"/>
      <p:bldP spid="3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D310044-0938-FD4A-A80A-D8DDDE18DD0F}"/>
              </a:ext>
            </a:extLst>
          </p:cNvPr>
          <p:cNvSpPr/>
          <p:nvPr/>
        </p:nvSpPr>
        <p:spPr>
          <a:xfrm>
            <a:off x="0" y="0"/>
            <a:ext cx="2542478" cy="6858000"/>
          </a:xfrm>
          <a:prstGeom prst="rect">
            <a:avLst/>
          </a:prstGeom>
          <a:solidFill>
            <a:srgbClr val="767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p>
        </p:txBody>
      </p:sp>
      <p:sp>
        <p:nvSpPr>
          <p:cNvPr id="5" name="Title 1">
            <a:extLst>
              <a:ext uri="{FF2B5EF4-FFF2-40B4-BE49-F238E27FC236}">
                <a16:creationId xmlns:a16="http://schemas.microsoft.com/office/drawing/2014/main" id="{6FB42903-092C-4B4C-8BEE-BABC6E18EA0F}"/>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3 : </a:t>
            </a:r>
            <a:endParaRPr lang="en-US" sz="2400" b="1" dirty="0">
              <a:solidFill>
                <a:schemeClr val="bg1"/>
              </a:solidFill>
            </a:endParaRPr>
          </a:p>
          <a:p>
            <a:pPr algn="ctr"/>
            <a:r>
              <a:rPr lang="en-US" sz="3200" b="1" dirty="0">
                <a:solidFill>
                  <a:schemeClr val="bg1"/>
                </a:solidFill>
              </a:rPr>
              <a:t>MIP</a:t>
            </a:r>
          </a:p>
          <a:p>
            <a:pPr algn="ctr"/>
            <a:r>
              <a:rPr lang="en-US" sz="3200" b="1" dirty="0">
                <a:solidFill>
                  <a:schemeClr val="bg1"/>
                </a:solidFill>
              </a:rPr>
              <a:t>explained</a:t>
            </a:r>
            <a:endParaRPr lang="en-US" sz="4800" b="1" dirty="0">
              <a:solidFill>
                <a:schemeClr val="bg1"/>
              </a:solidFill>
            </a:endParaRPr>
          </a:p>
        </p:txBody>
      </p:sp>
      <p:sp>
        <p:nvSpPr>
          <p:cNvPr id="8" name="TextBox 7">
            <a:extLst>
              <a:ext uri="{FF2B5EF4-FFF2-40B4-BE49-F238E27FC236}">
                <a16:creationId xmlns:a16="http://schemas.microsoft.com/office/drawing/2014/main" id="{B54648CF-1D45-574C-AE61-9E1281ECF555}"/>
              </a:ext>
            </a:extLst>
          </p:cNvPr>
          <p:cNvSpPr txBox="1"/>
          <p:nvPr/>
        </p:nvSpPr>
        <p:spPr>
          <a:xfrm>
            <a:off x="3248139" y="3769798"/>
            <a:ext cx="2681110" cy="523220"/>
          </a:xfrm>
          <a:prstGeom prst="rect">
            <a:avLst/>
          </a:prstGeom>
          <a:noFill/>
        </p:spPr>
        <p:txBody>
          <a:bodyPr wrap="square" rtlCol="0">
            <a:spAutoFit/>
          </a:bodyPr>
          <a:lstStyle/>
          <a:p>
            <a:pPr marL="0" algn="l" defTabSz="457200" eaLnBrk="1" latinLnBrk="0" hangingPunct="1"/>
            <a:r>
              <a:rPr lang="en-US" sz="2800" b="1" dirty="0"/>
              <a:t>Constraints</a:t>
            </a:r>
          </a:p>
        </p:txBody>
      </p:sp>
      <p:sp>
        <p:nvSpPr>
          <p:cNvPr id="9" name="TextBox 8">
            <a:extLst>
              <a:ext uri="{FF2B5EF4-FFF2-40B4-BE49-F238E27FC236}">
                <a16:creationId xmlns:a16="http://schemas.microsoft.com/office/drawing/2014/main" id="{E6BD5F9F-55B1-5549-B45B-461C677A7302}"/>
              </a:ext>
            </a:extLst>
          </p:cNvPr>
          <p:cNvSpPr txBox="1"/>
          <p:nvPr/>
        </p:nvSpPr>
        <p:spPr>
          <a:xfrm>
            <a:off x="3248139" y="12543"/>
            <a:ext cx="2681110" cy="523220"/>
          </a:xfrm>
          <a:prstGeom prst="rect">
            <a:avLst/>
          </a:prstGeom>
          <a:noFill/>
        </p:spPr>
        <p:txBody>
          <a:bodyPr wrap="square" rtlCol="0">
            <a:spAutoFit/>
          </a:bodyPr>
          <a:lstStyle/>
          <a:p>
            <a:pPr marL="0" algn="l" defTabSz="457200" eaLnBrk="1" latinLnBrk="0" hangingPunct="1"/>
            <a:r>
              <a:rPr lang="en-US" sz="2800" b="1" dirty="0"/>
              <a:t>Variables</a:t>
            </a:r>
            <a:r>
              <a:rPr lang="en-US" sz="2800" dirty="0"/>
              <a:t> </a:t>
            </a:r>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9F5AE4B4-55D4-0643-8102-F05A4F112181}"/>
                  </a:ext>
                </a:extLst>
              </p:cNvPr>
              <p:cNvSpPr txBox="1"/>
              <p:nvPr/>
            </p:nvSpPr>
            <p:spPr>
              <a:xfrm>
                <a:off x="2542478" y="379763"/>
                <a:ext cx="9545381" cy="2239909"/>
              </a:xfrm>
              <a:prstGeom prst="rect">
                <a:avLst/>
              </a:prstGeom>
              <a:noFill/>
            </p:spPr>
            <p:txBody>
              <a:bodyPr wrap="square" numCol="2" rtlCol="0">
                <a:spAutoFit/>
              </a:bodyPr>
              <a:lstStyle/>
              <a:p>
                <a:pPr>
                  <a:lnSpc>
                    <a:spcPct val="150000"/>
                  </a:lnSpc>
                </a:pPr>
                <a14:m>
                  <m:oMath xmlns:m="http://schemas.openxmlformats.org/officeDocument/2006/math">
                    <m:sSub>
                      <m:sSubPr>
                        <m:ctrlPr>
                          <a:rPr lang="en-US" b="0" i="1" smtClean="0">
                            <a:latin typeface="Cambria Math" panose="02040503050406030204" pitchFamily="18" charset="0"/>
                          </a:rPr>
                        </m:ctrlPr>
                      </m:sSubPr>
                      <m:e>
                        <m:r>
                          <m:rPr>
                            <m:sty m:val="p"/>
                          </m:rPr>
                          <a:rPr lang="en-US" b="0" i="0" smtClean="0">
                            <a:latin typeface="Cambria Math" panose="02040503050406030204" pitchFamily="18" charset="0"/>
                          </a:rPr>
                          <m:t>y</m:t>
                        </m:r>
                      </m:e>
                      <m:sub>
                        <m:r>
                          <m:rPr>
                            <m:sty m:val="p"/>
                          </m:rPr>
                          <a:rPr lang="en-US" b="0" i="0" smtClean="0">
                            <a:latin typeface="Cambria Math" panose="02040503050406030204" pitchFamily="18" charset="0"/>
                          </a:rPr>
                          <m:t>k</m:t>
                        </m:r>
                        <m:r>
                          <a:rPr lang="en-US" b="0" i="0" smtClean="0">
                            <a:latin typeface="Cambria Math" panose="02040503050406030204" pitchFamily="18" charset="0"/>
                          </a:rPr>
                          <m:t>,</m:t>
                        </m:r>
                        <m:r>
                          <m:rPr>
                            <m:sty m:val="p"/>
                          </m:rPr>
                          <a:rPr lang="en-US" b="0" i="0" smtClean="0">
                            <a:latin typeface="Cambria Math" panose="02040503050406030204" pitchFamily="18" charset="0"/>
                          </a:rPr>
                          <m:t>c</m:t>
                        </m:r>
                      </m:sub>
                    </m:sSub>
                  </m:oMath>
                </a14:m>
                <a:r>
                  <a:rPr lang="en-US" b="0" dirty="0">
                    <a:latin typeface="Cambria Math" panose="02040503050406030204" pitchFamily="18" charset="0"/>
                  </a:rPr>
                  <a:t> - </a:t>
                </a:r>
                <a:r>
                  <a:rPr lang="en-US" dirty="0"/>
                  <a:t>indicator if request c if first in car k’s route</a:t>
                </a:r>
              </a:p>
              <a:p>
                <a:pPr>
                  <a:lnSpc>
                    <a:spcPct val="150000"/>
                  </a:lnSpc>
                </a:pPr>
                <a14:m>
                  <m:oMath xmlns:m="http://schemas.openxmlformats.org/officeDocument/2006/math">
                    <m:sSub>
                      <m:sSubPr>
                        <m:ctrlPr>
                          <a:rPr lang="en-US" b="0" i="1" smtClean="0">
                            <a:latin typeface="Cambria Math" panose="02040503050406030204" pitchFamily="18" charset="0"/>
                          </a:rPr>
                        </m:ctrlPr>
                      </m:sSubPr>
                      <m:e>
                        <m:r>
                          <m:rPr>
                            <m:sty m:val="p"/>
                          </m:rPr>
                          <a:rPr lang="en-US" b="0" i="0" smtClean="0">
                            <a:latin typeface="Cambria Math" panose="02040503050406030204" pitchFamily="18" charset="0"/>
                          </a:rPr>
                          <m:t>x</m:t>
                        </m:r>
                      </m:e>
                      <m:sub>
                        <m:sSup>
                          <m:sSupPr>
                            <m:ctrlPr>
                              <a:rPr lang="en-US" b="0" i="1" smtClean="0">
                                <a:latin typeface="Cambria Math" panose="02040503050406030204" pitchFamily="18" charset="0"/>
                              </a:rPr>
                            </m:ctrlPr>
                          </m:sSupPr>
                          <m:e>
                            <m:r>
                              <m:rPr>
                                <m:sty m:val="p"/>
                              </m:rPr>
                              <a:rPr lang="en-US" b="0" i="0" smtClean="0">
                                <a:latin typeface="Cambria Math" panose="02040503050406030204" pitchFamily="18" charset="0"/>
                              </a:rPr>
                              <m:t>c</m:t>
                            </m:r>
                          </m:e>
                          <m:sup>
                            <m:r>
                              <a:rPr lang="en-US" b="0" i="0" smtClean="0">
                                <a:latin typeface="Cambria Math" panose="02040503050406030204" pitchFamily="18" charset="0"/>
                              </a:rPr>
                              <m:t>′</m:t>
                            </m:r>
                          </m:sup>
                        </m:sSup>
                        <m:r>
                          <a:rPr lang="en-US" b="0" i="0" smtClean="0">
                            <a:latin typeface="Cambria Math" panose="02040503050406030204" pitchFamily="18" charset="0"/>
                          </a:rPr>
                          <m:t>,</m:t>
                        </m:r>
                        <m:r>
                          <m:rPr>
                            <m:sty m:val="p"/>
                          </m:rPr>
                          <a:rPr lang="en-US" b="0" i="0" smtClean="0">
                            <a:latin typeface="Cambria Math" panose="02040503050406030204" pitchFamily="18" charset="0"/>
                          </a:rPr>
                          <m:t>c</m:t>
                        </m:r>
                      </m:sub>
                    </m:sSub>
                  </m:oMath>
                </a14:m>
                <a:r>
                  <a:rPr lang="en-US" dirty="0">
                    <a:latin typeface="Cambria Math" panose="02040503050406030204" pitchFamily="18" charset="0"/>
                  </a:rPr>
                  <a:t> - </a:t>
                </a:r>
                <a:r>
                  <a:rPr lang="en-US" dirty="0"/>
                  <a:t>indicator if request c is picked up after request c’</a:t>
                </a:r>
              </a:p>
              <a:p>
                <a:pPr>
                  <a:lnSpc>
                    <a:spcPct val="150000"/>
                  </a:lnSpc>
                </a:pPr>
                <a:endParaRPr lang="en-US" i="1" dirty="0">
                  <a:latin typeface="Cambria Math" panose="02040503050406030204" pitchFamily="18" charset="0"/>
                </a:endParaRPr>
              </a:p>
              <a:p>
                <a:pPr>
                  <a:lnSpc>
                    <a:spcPct val="150000"/>
                  </a:lnSpc>
                </a:pPr>
                <a:endParaRPr lang="en-US" i="1" dirty="0">
                  <a:latin typeface="Cambria Math" panose="02040503050406030204" pitchFamily="18" charset="0"/>
                </a:endParaRPr>
              </a:p>
              <a:p>
                <a:pPr>
                  <a:lnSpc>
                    <a:spcPct val="150000"/>
                  </a:lnSpc>
                </a:pPr>
                <a14:m>
                  <m:oMath xmlns:m="http://schemas.openxmlformats.org/officeDocument/2006/math">
                    <m:sSub>
                      <m:sSubPr>
                        <m:ctrlPr>
                          <a:rPr lang="en-US" i="1">
                            <a:latin typeface="Cambria Math" panose="02040503050406030204" pitchFamily="18" charset="0"/>
                          </a:rPr>
                        </m:ctrlPr>
                      </m:sSubPr>
                      <m:e>
                        <m:r>
                          <a:rPr lang="en-US">
                            <a:latin typeface="Cambria Math" panose="02040503050406030204" pitchFamily="18" charset="0"/>
                          </a:rPr>
                          <m:t>𝑝</m:t>
                        </m:r>
                      </m:e>
                      <m:sub>
                        <m:r>
                          <a:rPr lang="en-US">
                            <a:latin typeface="Cambria Math" panose="02040503050406030204" pitchFamily="18" charset="0"/>
                          </a:rPr>
                          <m:t>𝑐</m:t>
                        </m:r>
                      </m:sub>
                    </m:sSub>
                  </m:oMath>
                </a14:m>
                <a:r>
                  <a:rPr lang="en-US" dirty="0"/>
                  <a:t> - indicator if request c is picked up</a:t>
                </a:r>
              </a:p>
              <a:p>
                <a:pPr>
                  <a:lnSpc>
                    <a:spcPct val="150000"/>
                  </a:lnSpc>
                </a:pPr>
                <a14:m>
                  <m:oMath xmlns:m="http://schemas.openxmlformats.org/officeDocument/2006/math">
                    <m:sSub>
                      <m:sSubPr>
                        <m:ctrlPr>
                          <a:rPr lang="en-US" b="0" i="1" dirty="0" smtClean="0">
                            <a:latin typeface="Cambria Math" panose="02040503050406030204" pitchFamily="18" charset="0"/>
                          </a:rPr>
                        </m:ctrlPr>
                      </m:sSubPr>
                      <m:e>
                        <m:r>
                          <a:rPr lang="en-US" b="0" i="1" dirty="0" smtClean="0">
                            <a:latin typeface="Cambria Math" panose="02040503050406030204" pitchFamily="18" charset="0"/>
                          </a:rPr>
                          <m:t>𝑅</m:t>
                        </m:r>
                      </m:e>
                      <m:sub>
                        <m:sSup>
                          <m:sSupPr>
                            <m:ctrlPr>
                              <a:rPr lang="en-US" b="0" i="1" dirty="0" smtClean="0">
                                <a:latin typeface="Cambria Math" panose="02040503050406030204" pitchFamily="18" charset="0"/>
                              </a:rPr>
                            </m:ctrlPr>
                          </m:sSupPr>
                          <m:e>
                            <m:r>
                              <a:rPr lang="en-US" b="0" i="1" dirty="0" smtClean="0">
                                <a:latin typeface="Cambria Math" panose="02040503050406030204" pitchFamily="18" charset="0"/>
                              </a:rPr>
                              <m:t>𝑐</m:t>
                            </m:r>
                          </m:e>
                          <m:sup>
                            <m:r>
                              <a:rPr lang="en-US" b="0" i="1" dirty="0" smtClean="0">
                                <a:latin typeface="Cambria Math" panose="02040503050406030204" pitchFamily="18" charset="0"/>
                              </a:rPr>
                              <m:t>′</m:t>
                            </m:r>
                          </m:sup>
                        </m:sSup>
                        <m:r>
                          <a:rPr lang="en-US" b="0" i="1" dirty="0" smtClean="0">
                            <a:latin typeface="Cambria Math" panose="02040503050406030204" pitchFamily="18" charset="0"/>
                          </a:rPr>
                          <m:t>,</m:t>
                        </m:r>
                        <m:r>
                          <a:rPr lang="en-US" b="0" i="1" dirty="0" smtClean="0">
                            <a:latin typeface="Cambria Math" panose="02040503050406030204" pitchFamily="18" charset="0"/>
                          </a:rPr>
                          <m:t>𝑐</m:t>
                        </m:r>
                        <m:r>
                          <a:rPr lang="en-US" b="0" i="1" dirty="0" smtClean="0">
                            <a:latin typeface="Cambria Math" panose="02040503050406030204" pitchFamily="18" charset="0"/>
                          </a:rPr>
                          <m:t> </m:t>
                        </m:r>
                      </m:sub>
                    </m:sSub>
                  </m:oMath>
                </a14:m>
                <a:r>
                  <a:rPr lang="en-US" dirty="0"/>
                  <a:t> – reward for choosing path </a:t>
                </a:r>
                <a:r>
                  <a:rPr lang="en-US" dirty="0" err="1"/>
                  <a:t>c’,c</a:t>
                </a:r>
                <a:r>
                  <a:rPr lang="en-US" dirty="0"/>
                  <a:t> </a:t>
                </a:r>
              </a:p>
              <a:p>
                <a:pPr>
                  <a:lnSpc>
                    <a:spcPct val="150000"/>
                  </a:lnSpc>
                </a:pPr>
                <a14:m>
                  <m:oMath xmlns:m="http://schemas.openxmlformats.org/officeDocument/2006/math">
                    <m:sSub>
                      <m:sSubPr>
                        <m:ctrlPr>
                          <a:rPr lang="en-US" b="0" i="1" smtClean="0">
                            <a:latin typeface="Cambria Math" panose="02040503050406030204" pitchFamily="18" charset="0"/>
                          </a:rPr>
                        </m:ctrlPr>
                      </m:sSubPr>
                      <m:e>
                        <m:r>
                          <m:rPr>
                            <m:sty m:val="p"/>
                          </m:rPr>
                          <a:rPr lang="en-US" b="0" i="0" smtClean="0">
                            <a:latin typeface="Cambria Math" panose="02040503050406030204" pitchFamily="18" charset="0"/>
                          </a:rPr>
                          <m:t>t</m:t>
                        </m:r>
                      </m:e>
                      <m:sub>
                        <m:r>
                          <m:rPr>
                            <m:sty m:val="p"/>
                          </m:rPr>
                          <a:rPr lang="en-US" b="0" i="0" smtClean="0">
                            <a:latin typeface="Cambria Math" panose="02040503050406030204" pitchFamily="18" charset="0"/>
                          </a:rPr>
                          <m:t>c</m:t>
                        </m:r>
                      </m:sub>
                    </m:sSub>
                  </m:oMath>
                </a14:m>
                <a:r>
                  <a:rPr lang="en-US" dirty="0">
                    <a:latin typeface="Cambria Math" panose="02040503050406030204" pitchFamily="18" charset="0"/>
                  </a:rPr>
                  <a:t> - time request c is picked up</a:t>
                </a:r>
              </a:p>
            </p:txBody>
          </p:sp>
        </mc:Choice>
        <mc:Fallback xmlns="">
          <p:sp>
            <p:nvSpPr>
              <p:cNvPr id="10" name="TextBox 9">
                <a:extLst>
                  <a:ext uri="{FF2B5EF4-FFF2-40B4-BE49-F238E27FC236}">
                    <a16:creationId xmlns:a16="http://schemas.microsoft.com/office/drawing/2014/main" id="{9F5AE4B4-55D4-0643-8102-F05A4F112181}"/>
                  </a:ext>
                </a:extLst>
              </p:cNvPr>
              <p:cNvSpPr txBox="1">
                <a:spLocks noRot="1" noChangeAspect="1" noMove="1" noResize="1" noEditPoints="1" noAdjustHandles="1" noChangeArrowheads="1" noChangeShapeType="1" noTextEdit="1"/>
              </p:cNvSpPr>
              <p:nvPr/>
            </p:nvSpPr>
            <p:spPr>
              <a:xfrm>
                <a:off x="2542478" y="379763"/>
                <a:ext cx="9545381" cy="2239909"/>
              </a:xfrm>
              <a:prstGeom prst="rect">
                <a:avLst/>
              </a:prstGeom>
              <a:blipFill>
                <a:blip r:embed="rId2"/>
                <a:stretch>
                  <a:fillRect l="-398"/>
                </a:stretch>
              </a:blipFill>
            </p:spPr>
            <p:txBody>
              <a:bodyPr/>
              <a:lstStyle/>
              <a:p>
                <a:r>
                  <a:rPr lang="en-US">
                    <a:noFill/>
                  </a:rPr>
                  <a:t> </a:t>
                </a:r>
              </a:p>
            </p:txBody>
          </p:sp>
        </mc:Fallback>
      </mc:AlternateContent>
      <p:pic>
        <p:nvPicPr>
          <p:cNvPr id="11" name="Picture 10" descr="A picture containing object, clock&#10;&#10;Description automatically generated">
            <a:extLst>
              <a:ext uri="{FF2B5EF4-FFF2-40B4-BE49-F238E27FC236}">
                <a16:creationId xmlns:a16="http://schemas.microsoft.com/office/drawing/2014/main" id="{3E1DE46B-1F24-E044-B839-EF34A1DE90D5}"/>
              </a:ext>
            </a:extLst>
          </p:cNvPr>
          <p:cNvPicPr>
            <a:picLocks noChangeAspect="1"/>
          </p:cNvPicPr>
          <p:nvPr/>
        </p:nvPicPr>
        <p:blipFill rotWithShape="1">
          <a:blip r:embed="rId3"/>
          <a:srcRect l="4402"/>
          <a:stretch/>
        </p:blipFill>
        <p:spPr>
          <a:xfrm>
            <a:off x="4472702" y="2439157"/>
            <a:ext cx="5935258" cy="963196"/>
          </a:xfrm>
          <a:prstGeom prst="rect">
            <a:avLst/>
          </a:prstGeom>
        </p:spPr>
      </p:pic>
      <p:pic>
        <p:nvPicPr>
          <p:cNvPr id="6" name="Picture 5" descr="A close up of text on a white background&#10;&#10;Description automatically generated">
            <a:extLst>
              <a:ext uri="{FF2B5EF4-FFF2-40B4-BE49-F238E27FC236}">
                <a16:creationId xmlns:a16="http://schemas.microsoft.com/office/drawing/2014/main" id="{7AEEEE03-FEC4-BB4E-9A26-68247FCBAF96}"/>
              </a:ext>
            </a:extLst>
          </p:cNvPr>
          <p:cNvPicPr>
            <a:picLocks noChangeAspect="1"/>
          </p:cNvPicPr>
          <p:nvPr/>
        </p:nvPicPr>
        <p:blipFill>
          <a:blip r:embed="rId4"/>
          <a:stretch>
            <a:fillRect/>
          </a:stretch>
        </p:blipFill>
        <p:spPr>
          <a:xfrm>
            <a:off x="2542477" y="4432614"/>
            <a:ext cx="4761571" cy="2425386"/>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A18C21ED-4EB1-EA43-A262-8982F8C1EA6E}"/>
              </a:ext>
            </a:extLst>
          </p:cNvPr>
          <p:cNvPicPr>
            <a:picLocks noChangeAspect="1"/>
          </p:cNvPicPr>
          <p:nvPr/>
        </p:nvPicPr>
        <p:blipFill rotWithShape="1">
          <a:blip r:embed="rId5"/>
          <a:srcRect r="6128"/>
          <a:stretch/>
        </p:blipFill>
        <p:spPr>
          <a:xfrm>
            <a:off x="7175281" y="4432614"/>
            <a:ext cx="5016719" cy="1209903"/>
          </a:xfrm>
          <a:prstGeom prst="rect">
            <a:avLst/>
          </a:prstGeom>
        </p:spPr>
      </p:pic>
      <p:cxnSp>
        <p:nvCxnSpPr>
          <p:cNvPr id="13" name="Straight Connector 12">
            <a:extLst>
              <a:ext uri="{FF2B5EF4-FFF2-40B4-BE49-F238E27FC236}">
                <a16:creationId xmlns:a16="http://schemas.microsoft.com/office/drawing/2014/main" id="{09DAB0EC-2146-B947-94BF-79F1C1C5D309}"/>
              </a:ext>
            </a:extLst>
          </p:cNvPr>
          <p:cNvCxnSpPr>
            <a:cxnSpLocks/>
          </p:cNvCxnSpPr>
          <p:nvPr/>
        </p:nvCxnSpPr>
        <p:spPr>
          <a:xfrm>
            <a:off x="7175281" y="4432614"/>
            <a:ext cx="0" cy="1812069"/>
          </a:xfrm>
          <a:prstGeom prst="line">
            <a:avLst/>
          </a:prstGeom>
          <a:ln w="2857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CF7F930-755B-204C-91F7-A99DEFD6C327}"/>
              </a:ext>
            </a:extLst>
          </p:cNvPr>
          <p:cNvCxnSpPr/>
          <p:nvPr/>
        </p:nvCxnSpPr>
        <p:spPr>
          <a:xfrm>
            <a:off x="7175281" y="389526"/>
            <a:ext cx="0" cy="1205219"/>
          </a:xfrm>
          <a:prstGeom prst="line">
            <a:avLst/>
          </a:prstGeom>
          <a:ln w="2857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AA2A3B46-E287-4E46-A9D1-7B3D2E70FBAF}"/>
              </a:ext>
            </a:extLst>
          </p:cNvPr>
          <p:cNvSpPr txBox="1"/>
          <p:nvPr/>
        </p:nvSpPr>
        <p:spPr>
          <a:xfrm>
            <a:off x="-1" y="5434850"/>
            <a:ext cx="2542477" cy="1384995"/>
          </a:xfrm>
          <a:prstGeom prst="rect">
            <a:avLst/>
          </a:prstGeom>
          <a:noFill/>
        </p:spPr>
        <p:txBody>
          <a:bodyPr wrap="square" rtlCol="0">
            <a:spAutoFit/>
          </a:bodyPr>
          <a:lstStyle/>
          <a:p>
            <a:r>
              <a:rPr lang="en-US" sz="1400" b="1" i="1" dirty="0"/>
              <a:t>Online Vehicle Routing: The Edge of Optimization in Large-Scale Applications.</a:t>
            </a:r>
            <a:r>
              <a:rPr lang="en-US" sz="1400" i="1" dirty="0"/>
              <a:t> </a:t>
            </a:r>
            <a:r>
              <a:rPr lang="en-US" sz="1400" i="1" dirty="0">
                <a:hlinkClick r:id="rId6"/>
              </a:rPr>
              <a:t>Operations Research 67(1)</a:t>
            </a:r>
            <a:r>
              <a:rPr lang="en-US" sz="1400" i="1" dirty="0"/>
              <a:t>: 143-162 (2019)</a:t>
            </a:r>
            <a:br>
              <a:rPr lang="en-US" sz="1400" dirty="0"/>
            </a:br>
            <a:r>
              <a:rPr lang="en-US" sz="1400" dirty="0"/>
              <a:t>Dimitris Bertsimas, Patrick </a:t>
            </a:r>
            <a:r>
              <a:rPr lang="en-US" sz="1400" dirty="0" err="1"/>
              <a:t>Jaillet</a:t>
            </a:r>
            <a:r>
              <a:rPr lang="en-US" sz="1400" dirty="0"/>
              <a:t>, </a:t>
            </a:r>
            <a:r>
              <a:rPr lang="en-US" sz="1400" dirty="0" err="1"/>
              <a:t>S´ebastien</a:t>
            </a:r>
            <a:r>
              <a:rPr lang="en-US" sz="1400" dirty="0"/>
              <a:t> Martin</a:t>
            </a:r>
          </a:p>
        </p:txBody>
      </p:sp>
    </p:spTree>
    <p:extLst>
      <p:ext uri="{BB962C8B-B14F-4D97-AF65-F5344CB8AC3E}">
        <p14:creationId xmlns:p14="http://schemas.microsoft.com/office/powerpoint/2010/main" val="491286021"/>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par>
                                <p:cTn id="8" presetID="9" presetClass="entr" presetSubtype="0"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dissolve">
                                      <p:cBhvr>
                                        <p:cTn id="10" dur="500"/>
                                        <p:tgtEl>
                                          <p:spTgt spid="14"/>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dissolve">
                                      <p:cBhvr>
                                        <p:cTn id="13" dur="500"/>
                                        <p:tgtEl>
                                          <p:spTgt spid="10"/>
                                        </p:tgtEl>
                                      </p:cBhvr>
                                    </p:animEffect>
                                  </p:childTnLst>
                                </p:cTn>
                              </p:par>
                            </p:childTnLst>
                          </p:cTn>
                        </p:par>
                      </p:childTnLst>
                    </p:cTn>
                  </p:par>
                  <p:par>
                    <p:cTn id="14" fill="hold">
                      <p:stCondLst>
                        <p:cond delay="indefinite"/>
                      </p:stCondLst>
                      <p:childTnLst>
                        <p:par>
                          <p:cTn id="15" fill="hold">
                            <p:stCondLst>
                              <p:cond delay="0"/>
                            </p:stCondLst>
                            <p:childTnLst>
                              <p:par>
                                <p:cTn id="16" presetID="5" presetClass="entr" presetSubtype="10" fill="hold" nodeType="click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checkerboard(across)">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dissolve">
                                      <p:cBhvr>
                                        <p:cTn id="23" dur="500"/>
                                        <p:tgtEl>
                                          <p:spTgt spid="8"/>
                                        </p:tgtEl>
                                      </p:cBhvr>
                                    </p:animEffect>
                                  </p:childTnLst>
                                </p:cTn>
                              </p:par>
                              <p:par>
                                <p:cTn id="24" presetID="9" presetClass="entr" presetSubtype="0" fill="hold"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dissolve">
                                      <p:cBhvr>
                                        <p:cTn id="26" dur="500"/>
                                        <p:tgtEl>
                                          <p:spTgt spid="6"/>
                                        </p:tgtEl>
                                      </p:cBhvr>
                                    </p:animEffect>
                                  </p:childTnLst>
                                </p:cTn>
                              </p:par>
                              <p:par>
                                <p:cTn id="27" presetID="9" presetClass="entr" presetSubtype="0" fill="hold"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dissolve">
                                      <p:cBhvr>
                                        <p:cTn id="29" dur="500"/>
                                        <p:tgtEl>
                                          <p:spTgt spid="7"/>
                                        </p:tgtEl>
                                      </p:cBhvr>
                                    </p:animEffect>
                                  </p:childTnLst>
                                </p:cTn>
                              </p:par>
                              <p:par>
                                <p:cTn id="30" presetID="9" presetClass="entr" presetSubtype="0" fill="hold" nodeType="with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dissolve">
                                      <p:cBhvr>
                                        <p:cTn id="3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picture containing photo, light, white, hanging&#10;&#10;Description automatically generated">
            <a:extLst>
              <a:ext uri="{FF2B5EF4-FFF2-40B4-BE49-F238E27FC236}">
                <a16:creationId xmlns:a16="http://schemas.microsoft.com/office/drawing/2014/main" id="{0021E1B5-2398-C24E-B106-896676B0F49E}"/>
              </a:ext>
            </a:extLst>
          </p:cNvPr>
          <p:cNvPicPr>
            <a:picLocks noChangeAspect="1"/>
          </p:cNvPicPr>
          <p:nvPr/>
        </p:nvPicPr>
        <p:blipFill rotWithShape="1">
          <a:blip r:embed="rId3"/>
          <a:srcRect t="3221"/>
          <a:stretch/>
        </p:blipFill>
        <p:spPr>
          <a:xfrm>
            <a:off x="4154522" y="1594745"/>
            <a:ext cx="5229922" cy="4265366"/>
          </a:xfrm>
          <a:prstGeom prst="rect">
            <a:avLst/>
          </a:prstGeom>
        </p:spPr>
      </p:pic>
      <p:sp>
        <p:nvSpPr>
          <p:cNvPr id="4" name="Rectangle 3">
            <a:extLst>
              <a:ext uri="{FF2B5EF4-FFF2-40B4-BE49-F238E27FC236}">
                <a16:creationId xmlns:a16="http://schemas.microsoft.com/office/drawing/2014/main" id="{27FC1911-5DBD-9A42-A637-ECD4DDD212CA}"/>
              </a:ext>
            </a:extLst>
          </p:cNvPr>
          <p:cNvSpPr/>
          <p:nvPr/>
        </p:nvSpPr>
        <p:spPr>
          <a:xfrm>
            <a:off x="0" y="0"/>
            <a:ext cx="2542478" cy="6858000"/>
          </a:xfrm>
          <a:prstGeom prst="rect">
            <a:avLst/>
          </a:prstGeom>
          <a:solidFill>
            <a:srgbClr val="767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p>
        </p:txBody>
      </p:sp>
      <p:sp>
        <p:nvSpPr>
          <p:cNvPr id="5" name="Title 1">
            <a:extLst>
              <a:ext uri="{FF2B5EF4-FFF2-40B4-BE49-F238E27FC236}">
                <a16:creationId xmlns:a16="http://schemas.microsoft.com/office/drawing/2014/main" id="{A10D225E-AF20-1142-BDCD-6AC535A5F302}"/>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3 : </a:t>
            </a:r>
            <a:endParaRPr lang="en-US" sz="2400" b="1" dirty="0">
              <a:solidFill>
                <a:schemeClr val="bg1"/>
              </a:solidFill>
            </a:endParaRPr>
          </a:p>
          <a:p>
            <a:pPr algn="ctr"/>
            <a:r>
              <a:rPr lang="en-US" sz="3200" b="1" dirty="0">
                <a:solidFill>
                  <a:schemeClr val="bg1"/>
                </a:solidFill>
              </a:rPr>
              <a:t>MIP</a:t>
            </a:r>
          </a:p>
          <a:p>
            <a:pPr algn="ctr"/>
            <a:r>
              <a:rPr lang="en-US" sz="3200" b="1" dirty="0">
                <a:solidFill>
                  <a:schemeClr val="bg1"/>
                </a:solidFill>
              </a:rPr>
              <a:t>explained</a:t>
            </a:r>
            <a:endParaRPr lang="en-US" sz="4800" b="1" dirty="0">
              <a:solidFill>
                <a:schemeClr val="bg1"/>
              </a:solidFill>
            </a:endParaRPr>
          </a:p>
        </p:txBody>
      </p:sp>
      <p:sp>
        <p:nvSpPr>
          <p:cNvPr id="6" name="TextBox 5">
            <a:extLst>
              <a:ext uri="{FF2B5EF4-FFF2-40B4-BE49-F238E27FC236}">
                <a16:creationId xmlns:a16="http://schemas.microsoft.com/office/drawing/2014/main" id="{577CFA6D-711F-0F40-813D-498C3A5206F6}"/>
              </a:ext>
            </a:extLst>
          </p:cNvPr>
          <p:cNvSpPr txBox="1"/>
          <p:nvPr/>
        </p:nvSpPr>
        <p:spPr>
          <a:xfrm>
            <a:off x="-1" y="5434850"/>
            <a:ext cx="2542477" cy="1384995"/>
          </a:xfrm>
          <a:prstGeom prst="rect">
            <a:avLst/>
          </a:prstGeom>
          <a:noFill/>
        </p:spPr>
        <p:txBody>
          <a:bodyPr wrap="square" rtlCol="0">
            <a:spAutoFit/>
          </a:bodyPr>
          <a:lstStyle/>
          <a:p>
            <a:r>
              <a:rPr lang="en-US" sz="1400" b="1" i="1" dirty="0"/>
              <a:t>Online Vehicle Routing: The Edge of Optimization in Large-Scale Applications.</a:t>
            </a:r>
            <a:r>
              <a:rPr lang="en-US" sz="1400" i="1" dirty="0"/>
              <a:t> </a:t>
            </a:r>
            <a:r>
              <a:rPr lang="en-US" sz="1400" i="1" dirty="0">
                <a:hlinkClick r:id="rId4"/>
              </a:rPr>
              <a:t>Operations Research 67(1)</a:t>
            </a:r>
            <a:r>
              <a:rPr lang="en-US" sz="1400" i="1" dirty="0"/>
              <a:t>: 143-162 (2019)</a:t>
            </a:r>
            <a:br>
              <a:rPr lang="en-US" sz="1400" dirty="0"/>
            </a:br>
            <a:r>
              <a:rPr lang="en-US" sz="1400" dirty="0"/>
              <a:t>Dimitris Bertsimas, Patrick </a:t>
            </a:r>
            <a:r>
              <a:rPr lang="en-US" sz="1400" dirty="0" err="1"/>
              <a:t>Jaillet</a:t>
            </a:r>
            <a:r>
              <a:rPr lang="en-US" sz="1400" dirty="0"/>
              <a:t>, </a:t>
            </a:r>
            <a:r>
              <a:rPr lang="en-US" sz="1400" dirty="0" err="1"/>
              <a:t>S´ebastien</a:t>
            </a:r>
            <a:r>
              <a:rPr lang="en-US" sz="1400" dirty="0"/>
              <a:t> Martin</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4FB158A6-8887-1B46-9F7F-34F355D75F0F}"/>
                  </a:ext>
                </a:extLst>
              </p:cNvPr>
              <p:cNvSpPr txBox="1"/>
              <p:nvPr/>
            </p:nvSpPr>
            <p:spPr>
              <a:xfrm>
                <a:off x="2698595" y="128508"/>
                <a:ext cx="2542478" cy="1200329"/>
              </a:xfrm>
              <a:prstGeom prst="rect">
                <a:avLst/>
              </a:prstGeom>
              <a:noFill/>
            </p:spPr>
            <p:txBody>
              <a:bodyPr wrap="square" rtlCol="0">
                <a:spAutoFit/>
              </a:bodyPr>
              <a:lstStyle/>
              <a:p>
                <a:r>
                  <a:rPr lang="en-US" dirty="0"/>
                  <a:t>Example : </a:t>
                </a:r>
              </a:p>
              <a:p>
                <a:pPr/>
                <a14:m>
                  <m:oMathPara xmlns:m="http://schemas.openxmlformats.org/officeDocument/2006/math">
                    <m:oMathParaPr>
                      <m:jc m:val="left"/>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𝑛</m:t>
                          </m:r>
                        </m:e>
                        <m:sub>
                          <m:r>
                            <a:rPr lang="en-US" b="0" i="1" smtClean="0">
                              <a:latin typeface="Cambria Math" panose="02040503050406030204" pitchFamily="18" charset="0"/>
                            </a:rPr>
                            <m:t>𝑐𝑎𝑟𝑠</m:t>
                          </m:r>
                        </m:sub>
                      </m:sSub>
                      <m:r>
                        <a:rPr lang="en-US" b="0" i="1" smtClean="0">
                          <a:latin typeface="Cambria Math" panose="02040503050406030204" pitchFamily="18" charset="0"/>
                        </a:rPr>
                        <m:t>=10</m:t>
                      </m:r>
                    </m:oMath>
                  </m:oMathPara>
                </a14:m>
                <a:endParaRPr lang="en-US" b="0" dirty="0"/>
              </a:p>
              <a:p>
                <a:pPr/>
                <a14:m>
                  <m:oMathPara xmlns:m="http://schemas.openxmlformats.org/officeDocument/2006/math">
                    <m:oMathParaPr>
                      <m:jc m:val="left"/>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𝑛</m:t>
                          </m:r>
                        </m:e>
                        <m:sub>
                          <m:r>
                            <a:rPr lang="en-US" b="0" i="1" smtClean="0">
                              <a:latin typeface="Cambria Math" panose="02040503050406030204" pitchFamily="18" charset="0"/>
                            </a:rPr>
                            <m:t>𝑒𝑣𝑒𝑛𝑡𝑠</m:t>
                          </m:r>
                        </m:sub>
                      </m:sSub>
                      <m:r>
                        <a:rPr lang="en-US" b="0" i="1" smtClean="0">
                          <a:latin typeface="Cambria Math" panose="02040503050406030204" pitchFamily="18" charset="0"/>
                        </a:rPr>
                        <m:t>=41</m:t>
                      </m:r>
                    </m:oMath>
                  </m:oMathPara>
                </a14:m>
                <a:endParaRPr lang="en-US" b="0" dirty="0"/>
              </a:p>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rPr>
                        <m:t>𝑔𝑟𝑖</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𝑑</m:t>
                          </m:r>
                        </m:e>
                        <m:sub>
                          <m:r>
                            <a:rPr lang="en-US" b="0" i="1" smtClean="0">
                              <a:latin typeface="Cambria Math" panose="02040503050406030204" pitchFamily="18" charset="0"/>
                            </a:rPr>
                            <m:t>𝑠𝑖𝑧𝑒</m:t>
                          </m:r>
                        </m:sub>
                      </m:sSub>
                      <m:r>
                        <a:rPr lang="en-US" b="0" i="1" smtClean="0">
                          <a:latin typeface="Cambria Math" panose="02040503050406030204" pitchFamily="18" charset="0"/>
                        </a:rPr>
                        <m:t>=30∗30</m:t>
                      </m:r>
                    </m:oMath>
                  </m:oMathPara>
                </a14:m>
                <a:endParaRPr lang="en-US" dirty="0"/>
              </a:p>
            </p:txBody>
          </p:sp>
        </mc:Choice>
        <mc:Fallback xmlns="">
          <p:sp>
            <p:nvSpPr>
              <p:cNvPr id="7" name="TextBox 6">
                <a:extLst>
                  <a:ext uri="{FF2B5EF4-FFF2-40B4-BE49-F238E27FC236}">
                    <a16:creationId xmlns:a16="http://schemas.microsoft.com/office/drawing/2014/main" id="{4FB158A6-8887-1B46-9F7F-34F355D75F0F}"/>
                  </a:ext>
                </a:extLst>
              </p:cNvPr>
              <p:cNvSpPr txBox="1">
                <a:spLocks noRot="1" noChangeAspect="1" noMove="1" noResize="1" noEditPoints="1" noAdjustHandles="1" noChangeArrowheads="1" noChangeShapeType="1" noTextEdit="1"/>
              </p:cNvSpPr>
              <p:nvPr/>
            </p:nvSpPr>
            <p:spPr>
              <a:xfrm>
                <a:off x="2698595" y="128508"/>
                <a:ext cx="2542478" cy="1200329"/>
              </a:xfrm>
              <a:prstGeom prst="rect">
                <a:avLst/>
              </a:prstGeom>
              <a:blipFill>
                <a:blip r:embed="rId5"/>
                <a:stretch>
                  <a:fillRect l="-1485" t="-1042" b="-3125"/>
                </a:stretch>
              </a:blipFill>
            </p:spPr>
            <p:txBody>
              <a:bodyPr/>
              <a:lstStyle/>
              <a:p>
                <a:r>
                  <a:rPr lang="en-US">
                    <a:noFill/>
                  </a:rPr>
                  <a:t> </a:t>
                </a:r>
              </a:p>
            </p:txBody>
          </p:sp>
        </mc:Fallback>
      </mc:AlternateContent>
      <p:sp>
        <p:nvSpPr>
          <p:cNvPr id="23" name="TextBox 22">
            <a:extLst>
              <a:ext uri="{FF2B5EF4-FFF2-40B4-BE49-F238E27FC236}">
                <a16:creationId xmlns:a16="http://schemas.microsoft.com/office/drawing/2014/main" id="{AFADF046-51AC-5C42-9370-413257ADADC4}"/>
              </a:ext>
            </a:extLst>
          </p:cNvPr>
          <p:cNvSpPr txBox="1"/>
          <p:nvPr/>
        </p:nvSpPr>
        <p:spPr>
          <a:xfrm>
            <a:off x="5794652" y="1144171"/>
            <a:ext cx="1610249" cy="369332"/>
          </a:xfrm>
          <a:prstGeom prst="rect">
            <a:avLst/>
          </a:prstGeom>
          <a:noFill/>
        </p:spPr>
        <p:txBody>
          <a:bodyPr wrap="none" rtlCol="0">
            <a:spAutoFit/>
          </a:bodyPr>
          <a:lstStyle/>
          <a:p>
            <a:r>
              <a:rPr lang="en-US" dirty="0"/>
              <a:t>Problem layout</a:t>
            </a:r>
          </a:p>
        </p:txBody>
      </p:sp>
      <p:sp>
        <p:nvSpPr>
          <p:cNvPr id="27" name="Rectangle 26">
            <a:extLst>
              <a:ext uri="{FF2B5EF4-FFF2-40B4-BE49-F238E27FC236}">
                <a16:creationId xmlns:a16="http://schemas.microsoft.com/office/drawing/2014/main" id="{ED9446EC-0972-654B-AD14-A517E476D27B}"/>
              </a:ext>
            </a:extLst>
          </p:cNvPr>
          <p:cNvSpPr/>
          <p:nvPr/>
        </p:nvSpPr>
        <p:spPr>
          <a:xfrm>
            <a:off x="9307286" y="4865914"/>
            <a:ext cx="195943" cy="21771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2C016966-2D22-C84A-8C2B-8FC354997952}"/>
              </a:ext>
            </a:extLst>
          </p:cNvPr>
          <p:cNvSpPr/>
          <p:nvPr/>
        </p:nvSpPr>
        <p:spPr>
          <a:xfrm>
            <a:off x="9307286" y="5312228"/>
            <a:ext cx="195943" cy="217715"/>
          </a:xfrm>
          <a:prstGeom prst="ellipse">
            <a:avLst/>
          </a:prstGeom>
          <a:solidFill>
            <a:srgbClr val="C22EC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29" name="TextBox 28">
            <a:extLst>
              <a:ext uri="{FF2B5EF4-FFF2-40B4-BE49-F238E27FC236}">
                <a16:creationId xmlns:a16="http://schemas.microsoft.com/office/drawing/2014/main" id="{D2E16A07-E943-DF43-9D32-263E4EC71D66}"/>
              </a:ext>
            </a:extLst>
          </p:cNvPr>
          <p:cNvSpPr txBox="1"/>
          <p:nvPr/>
        </p:nvSpPr>
        <p:spPr>
          <a:xfrm>
            <a:off x="9503229" y="4790105"/>
            <a:ext cx="1665515" cy="369332"/>
          </a:xfrm>
          <a:prstGeom prst="rect">
            <a:avLst/>
          </a:prstGeom>
          <a:noFill/>
        </p:spPr>
        <p:txBody>
          <a:bodyPr wrap="square" rtlCol="0">
            <a:spAutoFit/>
          </a:bodyPr>
          <a:lstStyle/>
          <a:p>
            <a:r>
              <a:rPr lang="en-US" dirty="0"/>
              <a:t>requests</a:t>
            </a:r>
          </a:p>
        </p:txBody>
      </p:sp>
      <p:sp>
        <p:nvSpPr>
          <p:cNvPr id="30" name="TextBox 29">
            <a:extLst>
              <a:ext uri="{FF2B5EF4-FFF2-40B4-BE49-F238E27FC236}">
                <a16:creationId xmlns:a16="http://schemas.microsoft.com/office/drawing/2014/main" id="{D528446F-E877-9448-A0BA-97C952E15BDC}"/>
              </a:ext>
            </a:extLst>
          </p:cNvPr>
          <p:cNvSpPr txBox="1"/>
          <p:nvPr/>
        </p:nvSpPr>
        <p:spPr>
          <a:xfrm>
            <a:off x="9537796" y="5236419"/>
            <a:ext cx="1665515" cy="369332"/>
          </a:xfrm>
          <a:prstGeom prst="rect">
            <a:avLst/>
          </a:prstGeom>
          <a:noFill/>
        </p:spPr>
        <p:txBody>
          <a:bodyPr wrap="square" rtlCol="0">
            <a:spAutoFit/>
          </a:bodyPr>
          <a:lstStyle/>
          <a:p>
            <a:r>
              <a:rPr lang="en-US" dirty="0"/>
              <a:t>cars</a:t>
            </a:r>
          </a:p>
        </p:txBody>
      </p:sp>
    </p:spTree>
    <p:extLst>
      <p:ext uri="{BB962C8B-B14F-4D97-AF65-F5344CB8AC3E}">
        <p14:creationId xmlns:p14="http://schemas.microsoft.com/office/powerpoint/2010/main" val="2027983564"/>
      </p:ext>
    </p:extLst>
  </p:cSld>
  <p:clrMapOvr>
    <a:masterClrMapping/>
  </p:clrMapOvr>
  <p:transition spd="slow">
    <p:randomBar dir="ver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close up of a logo&#10;&#10;Description automatically generated">
            <a:extLst>
              <a:ext uri="{FF2B5EF4-FFF2-40B4-BE49-F238E27FC236}">
                <a16:creationId xmlns:a16="http://schemas.microsoft.com/office/drawing/2014/main" id="{65E3D455-EF2E-A94D-8453-5C77C83AAC25}"/>
              </a:ext>
            </a:extLst>
          </p:cNvPr>
          <p:cNvPicPr>
            <a:picLocks noChangeAspect="1"/>
          </p:cNvPicPr>
          <p:nvPr/>
        </p:nvPicPr>
        <p:blipFill>
          <a:blip r:embed="rId2"/>
          <a:stretch>
            <a:fillRect/>
          </a:stretch>
        </p:blipFill>
        <p:spPr>
          <a:xfrm>
            <a:off x="5857220" y="4260675"/>
            <a:ext cx="3256157" cy="2453840"/>
          </a:xfrm>
          <a:prstGeom prst="rect">
            <a:avLst/>
          </a:prstGeom>
        </p:spPr>
      </p:pic>
      <p:pic>
        <p:nvPicPr>
          <p:cNvPr id="9" name="Picture 8" descr="A picture containing outdoor, blue, large, sitting&#10;&#10;Description automatically generated">
            <a:extLst>
              <a:ext uri="{FF2B5EF4-FFF2-40B4-BE49-F238E27FC236}">
                <a16:creationId xmlns:a16="http://schemas.microsoft.com/office/drawing/2014/main" id="{2A43E0EE-4B5D-7348-9AA2-E3C61E9BC933}"/>
              </a:ext>
            </a:extLst>
          </p:cNvPr>
          <p:cNvPicPr>
            <a:picLocks noChangeAspect="1"/>
          </p:cNvPicPr>
          <p:nvPr/>
        </p:nvPicPr>
        <p:blipFill rotWithShape="1">
          <a:blip r:embed="rId3"/>
          <a:srcRect r="851"/>
          <a:stretch/>
        </p:blipFill>
        <p:spPr>
          <a:xfrm>
            <a:off x="4304060" y="449599"/>
            <a:ext cx="2990194" cy="2765044"/>
          </a:xfrm>
          <a:prstGeom prst="rect">
            <a:avLst/>
          </a:prstGeom>
        </p:spPr>
      </p:pic>
      <p:sp>
        <p:nvSpPr>
          <p:cNvPr id="4" name="Rectangle 3">
            <a:extLst>
              <a:ext uri="{FF2B5EF4-FFF2-40B4-BE49-F238E27FC236}">
                <a16:creationId xmlns:a16="http://schemas.microsoft.com/office/drawing/2014/main" id="{97BC1B83-5A06-284D-9A4F-3EA35361C3E8}"/>
              </a:ext>
            </a:extLst>
          </p:cNvPr>
          <p:cNvSpPr/>
          <p:nvPr/>
        </p:nvSpPr>
        <p:spPr>
          <a:xfrm>
            <a:off x="0" y="0"/>
            <a:ext cx="2542478" cy="6858000"/>
          </a:xfrm>
          <a:prstGeom prst="rect">
            <a:avLst/>
          </a:prstGeom>
          <a:solidFill>
            <a:srgbClr val="767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p>
        </p:txBody>
      </p:sp>
      <p:sp>
        <p:nvSpPr>
          <p:cNvPr id="5" name="Title 1">
            <a:extLst>
              <a:ext uri="{FF2B5EF4-FFF2-40B4-BE49-F238E27FC236}">
                <a16:creationId xmlns:a16="http://schemas.microsoft.com/office/drawing/2014/main" id="{E7DF6789-0156-D644-B279-B358A054BB17}"/>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3 : </a:t>
            </a:r>
            <a:endParaRPr lang="en-US" sz="2400" b="1" dirty="0">
              <a:solidFill>
                <a:schemeClr val="bg1"/>
              </a:solidFill>
            </a:endParaRPr>
          </a:p>
          <a:p>
            <a:pPr algn="ctr"/>
            <a:r>
              <a:rPr lang="en-US" sz="3200" b="1" dirty="0">
                <a:solidFill>
                  <a:schemeClr val="bg1"/>
                </a:solidFill>
              </a:rPr>
              <a:t>MIP</a:t>
            </a:r>
          </a:p>
          <a:p>
            <a:pPr algn="ctr"/>
            <a:r>
              <a:rPr lang="en-US" sz="3200" b="1" dirty="0">
                <a:solidFill>
                  <a:schemeClr val="bg1"/>
                </a:solidFill>
              </a:rPr>
              <a:t>explained</a:t>
            </a:r>
            <a:endParaRPr lang="en-US" sz="4800" b="1" dirty="0">
              <a:solidFill>
                <a:schemeClr val="bg1"/>
              </a:solidFill>
            </a:endParaRPr>
          </a:p>
        </p:txBody>
      </p:sp>
      <p:sp>
        <p:nvSpPr>
          <p:cNvPr id="6" name="TextBox 5">
            <a:extLst>
              <a:ext uri="{FF2B5EF4-FFF2-40B4-BE49-F238E27FC236}">
                <a16:creationId xmlns:a16="http://schemas.microsoft.com/office/drawing/2014/main" id="{74FCA94B-1359-DD48-B460-0AABC8A88B33}"/>
              </a:ext>
            </a:extLst>
          </p:cNvPr>
          <p:cNvSpPr txBox="1"/>
          <p:nvPr/>
        </p:nvSpPr>
        <p:spPr>
          <a:xfrm>
            <a:off x="-1" y="5434850"/>
            <a:ext cx="2542477" cy="1384995"/>
          </a:xfrm>
          <a:prstGeom prst="rect">
            <a:avLst/>
          </a:prstGeom>
          <a:noFill/>
        </p:spPr>
        <p:txBody>
          <a:bodyPr wrap="square" rtlCol="0">
            <a:spAutoFit/>
          </a:bodyPr>
          <a:lstStyle/>
          <a:p>
            <a:r>
              <a:rPr lang="en-US" sz="1400" b="1" i="1" dirty="0"/>
              <a:t>Online Vehicle Routing: The Edge of Optimization in Large-Scale Applications.</a:t>
            </a:r>
            <a:r>
              <a:rPr lang="en-US" sz="1400" i="1" dirty="0"/>
              <a:t> </a:t>
            </a:r>
            <a:r>
              <a:rPr lang="en-US" sz="1400" i="1" dirty="0">
                <a:hlinkClick r:id="rId4"/>
              </a:rPr>
              <a:t>Operations Research 67(1)</a:t>
            </a:r>
            <a:r>
              <a:rPr lang="en-US" sz="1400" i="1" dirty="0"/>
              <a:t>: 143-162 (2019)</a:t>
            </a:r>
            <a:br>
              <a:rPr lang="en-US" sz="1400" dirty="0"/>
            </a:br>
            <a:r>
              <a:rPr lang="en-US" sz="1400" dirty="0"/>
              <a:t>Dimitris Bertsimas, Patrick </a:t>
            </a:r>
            <a:r>
              <a:rPr lang="en-US" sz="1400" dirty="0" err="1"/>
              <a:t>Jaillet</a:t>
            </a:r>
            <a:r>
              <a:rPr lang="en-US" sz="1400" dirty="0"/>
              <a:t>, </a:t>
            </a:r>
            <a:r>
              <a:rPr lang="en-US" sz="1400" dirty="0" err="1"/>
              <a:t>S´ebastien</a:t>
            </a:r>
            <a:r>
              <a:rPr lang="en-US" sz="1400" dirty="0"/>
              <a:t> Martin</a:t>
            </a:r>
          </a:p>
        </p:txBody>
      </p:sp>
      <p:pic>
        <p:nvPicPr>
          <p:cNvPr id="7" name="Picture 6" descr="A close up of a map&#10;&#10;Description automatically generated">
            <a:extLst>
              <a:ext uri="{FF2B5EF4-FFF2-40B4-BE49-F238E27FC236}">
                <a16:creationId xmlns:a16="http://schemas.microsoft.com/office/drawing/2014/main" id="{EE9B096B-DA0A-D240-A1B3-CEE152460344}"/>
              </a:ext>
            </a:extLst>
          </p:cNvPr>
          <p:cNvPicPr>
            <a:picLocks noChangeAspect="1"/>
          </p:cNvPicPr>
          <p:nvPr/>
        </p:nvPicPr>
        <p:blipFill>
          <a:blip r:embed="rId5"/>
          <a:stretch>
            <a:fillRect/>
          </a:stretch>
        </p:blipFill>
        <p:spPr>
          <a:xfrm>
            <a:off x="8517757" y="1582173"/>
            <a:ext cx="3638426" cy="2755772"/>
          </a:xfrm>
          <a:prstGeom prst="rect">
            <a:avLst/>
          </a:prstGeom>
        </p:spPr>
      </p:pic>
      <p:sp>
        <p:nvSpPr>
          <p:cNvPr id="10" name="TextBox 9">
            <a:extLst>
              <a:ext uri="{FF2B5EF4-FFF2-40B4-BE49-F238E27FC236}">
                <a16:creationId xmlns:a16="http://schemas.microsoft.com/office/drawing/2014/main" id="{7D03D0EF-B43D-A949-8819-16FB57ADF2DF}"/>
              </a:ext>
            </a:extLst>
          </p:cNvPr>
          <p:cNvSpPr txBox="1"/>
          <p:nvPr/>
        </p:nvSpPr>
        <p:spPr>
          <a:xfrm>
            <a:off x="5085479" y="116933"/>
            <a:ext cx="1741182" cy="369332"/>
          </a:xfrm>
          <a:prstGeom prst="rect">
            <a:avLst/>
          </a:prstGeom>
          <a:noFill/>
        </p:spPr>
        <p:txBody>
          <a:bodyPr wrap="none" rtlCol="0">
            <a:spAutoFit/>
          </a:bodyPr>
          <a:lstStyle/>
          <a:p>
            <a:r>
              <a:rPr lang="en-US" dirty="0"/>
              <a:t>Full action space</a:t>
            </a:r>
          </a:p>
        </p:txBody>
      </p:sp>
      <p:sp>
        <p:nvSpPr>
          <p:cNvPr id="11" name="TextBox 10">
            <a:extLst>
              <a:ext uri="{FF2B5EF4-FFF2-40B4-BE49-F238E27FC236}">
                <a16:creationId xmlns:a16="http://schemas.microsoft.com/office/drawing/2014/main" id="{B0D87FEE-E99F-DF42-8325-1AA5F0AF92D2}"/>
              </a:ext>
            </a:extLst>
          </p:cNvPr>
          <p:cNvSpPr txBox="1"/>
          <p:nvPr/>
        </p:nvSpPr>
        <p:spPr>
          <a:xfrm>
            <a:off x="6259384" y="3889277"/>
            <a:ext cx="1748171" cy="369332"/>
          </a:xfrm>
          <a:prstGeom prst="rect">
            <a:avLst/>
          </a:prstGeom>
          <a:noFill/>
        </p:spPr>
        <p:txBody>
          <a:bodyPr wrap="none" rtlCol="0">
            <a:spAutoFit/>
          </a:bodyPr>
          <a:lstStyle/>
          <a:p>
            <a:r>
              <a:rPr lang="en-US" dirty="0"/>
              <a:t>Optimal solution</a:t>
            </a:r>
          </a:p>
        </p:txBody>
      </p:sp>
      <p:sp>
        <p:nvSpPr>
          <p:cNvPr id="12" name="TextBox 11">
            <a:extLst>
              <a:ext uri="{FF2B5EF4-FFF2-40B4-BE49-F238E27FC236}">
                <a16:creationId xmlns:a16="http://schemas.microsoft.com/office/drawing/2014/main" id="{4096B082-1AFB-C945-9F1C-7164AEAD5B2F}"/>
              </a:ext>
            </a:extLst>
          </p:cNvPr>
          <p:cNvSpPr txBox="1"/>
          <p:nvPr/>
        </p:nvSpPr>
        <p:spPr>
          <a:xfrm>
            <a:off x="9589040" y="1212841"/>
            <a:ext cx="1495859" cy="369332"/>
          </a:xfrm>
          <a:prstGeom prst="rect">
            <a:avLst/>
          </a:prstGeom>
          <a:noFill/>
        </p:spPr>
        <p:txBody>
          <a:bodyPr wrap="none" rtlCol="0">
            <a:spAutoFit/>
          </a:bodyPr>
          <a:lstStyle/>
          <a:p>
            <a:r>
              <a:rPr lang="en-US" dirty="0"/>
              <a:t>Real car paths</a:t>
            </a:r>
          </a:p>
        </p:txBody>
      </p:sp>
      <p:cxnSp>
        <p:nvCxnSpPr>
          <p:cNvPr id="13" name="Straight Arrow Connector 12">
            <a:extLst>
              <a:ext uri="{FF2B5EF4-FFF2-40B4-BE49-F238E27FC236}">
                <a16:creationId xmlns:a16="http://schemas.microsoft.com/office/drawing/2014/main" id="{6922BA61-09AD-5842-98B1-3E97F6ED645E}"/>
              </a:ext>
            </a:extLst>
          </p:cNvPr>
          <p:cNvCxnSpPr>
            <a:cxnSpLocks/>
          </p:cNvCxnSpPr>
          <p:nvPr/>
        </p:nvCxnSpPr>
        <p:spPr>
          <a:xfrm>
            <a:off x="5085479" y="3429000"/>
            <a:ext cx="713678" cy="90894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4D384BA7-7EF7-D746-8AC7-47068993D044}"/>
              </a:ext>
            </a:extLst>
          </p:cNvPr>
          <p:cNvCxnSpPr>
            <a:cxnSpLocks/>
          </p:cNvCxnSpPr>
          <p:nvPr/>
        </p:nvCxnSpPr>
        <p:spPr>
          <a:xfrm flipV="1">
            <a:off x="8975460" y="4525076"/>
            <a:ext cx="613580" cy="71015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1D125AA1-28EA-8341-981A-3D0C41EC96BB}"/>
              </a:ext>
            </a:extLst>
          </p:cNvPr>
          <p:cNvSpPr txBox="1"/>
          <p:nvPr/>
        </p:nvSpPr>
        <p:spPr>
          <a:xfrm>
            <a:off x="2620307" y="0"/>
            <a:ext cx="1974151" cy="1754326"/>
          </a:xfrm>
          <a:prstGeom prst="rect">
            <a:avLst/>
          </a:prstGeom>
          <a:noFill/>
        </p:spPr>
        <p:txBody>
          <a:bodyPr wrap="square" rtlCol="0">
            <a:spAutoFit/>
          </a:bodyPr>
          <a:lstStyle/>
          <a:p>
            <a:r>
              <a:rPr lang="en-US" dirty="0"/>
              <a:t>Fully connected graph, since each request can be potentially picked up after every other request</a:t>
            </a:r>
          </a:p>
        </p:txBody>
      </p:sp>
      <p:sp>
        <p:nvSpPr>
          <p:cNvPr id="16" name="TextBox 15">
            <a:extLst>
              <a:ext uri="{FF2B5EF4-FFF2-40B4-BE49-F238E27FC236}">
                <a16:creationId xmlns:a16="http://schemas.microsoft.com/office/drawing/2014/main" id="{0B3CBC94-381F-454E-8A04-D2CF729F1257}"/>
              </a:ext>
            </a:extLst>
          </p:cNvPr>
          <p:cNvSpPr txBox="1"/>
          <p:nvPr/>
        </p:nvSpPr>
        <p:spPr>
          <a:xfrm>
            <a:off x="2685917" y="4525076"/>
            <a:ext cx="3113240" cy="2031325"/>
          </a:xfrm>
          <a:prstGeom prst="rect">
            <a:avLst/>
          </a:prstGeom>
          <a:noFill/>
        </p:spPr>
        <p:txBody>
          <a:bodyPr wrap="square" rtlCol="0">
            <a:spAutoFit/>
          </a:bodyPr>
          <a:lstStyle/>
          <a:p>
            <a:r>
              <a:rPr lang="en-US" dirty="0"/>
              <a:t>Only edges from optimal solution are left. Each weakly connected component in the </a:t>
            </a:r>
            <a:r>
              <a:rPr lang="en-US" dirty="0" err="1"/>
              <a:t>dag</a:t>
            </a:r>
            <a:r>
              <a:rPr lang="en-US" dirty="0"/>
              <a:t> is a different car’s path. (single nodes are requests that are not picked up due to cancelation)</a:t>
            </a:r>
          </a:p>
        </p:txBody>
      </p:sp>
      <p:sp>
        <p:nvSpPr>
          <p:cNvPr id="19" name="TextBox 18">
            <a:extLst>
              <a:ext uri="{FF2B5EF4-FFF2-40B4-BE49-F238E27FC236}">
                <a16:creationId xmlns:a16="http://schemas.microsoft.com/office/drawing/2014/main" id="{CD831140-9861-A54C-936D-6F6CECAB067E}"/>
              </a:ext>
            </a:extLst>
          </p:cNvPr>
          <p:cNvSpPr txBox="1"/>
          <p:nvPr/>
        </p:nvSpPr>
        <p:spPr>
          <a:xfrm>
            <a:off x="9717744" y="4418488"/>
            <a:ext cx="2513873" cy="923330"/>
          </a:xfrm>
          <a:prstGeom prst="rect">
            <a:avLst/>
          </a:prstGeom>
          <a:noFill/>
        </p:spPr>
        <p:txBody>
          <a:bodyPr wrap="square" rtlCol="0">
            <a:spAutoFit/>
          </a:bodyPr>
          <a:lstStyle/>
          <a:p>
            <a:r>
              <a:rPr lang="en-US" dirty="0"/>
              <a:t>Actual route that each car preforms (assuming Euclidian space)</a:t>
            </a:r>
          </a:p>
        </p:txBody>
      </p:sp>
      <p:sp>
        <p:nvSpPr>
          <p:cNvPr id="20" name="TextBox 19">
            <a:extLst>
              <a:ext uri="{FF2B5EF4-FFF2-40B4-BE49-F238E27FC236}">
                <a16:creationId xmlns:a16="http://schemas.microsoft.com/office/drawing/2014/main" id="{C40E17C2-6121-A241-82E9-5161650DA5F8}"/>
              </a:ext>
            </a:extLst>
          </p:cNvPr>
          <p:cNvSpPr txBox="1"/>
          <p:nvPr/>
        </p:nvSpPr>
        <p:spPr>
          <a:xfrm>
            <a:off x="9193648" y="843509"/>
            <a:ext cx="2059666" cy="369332"/>
          </a:xfrm>
          <a:prstGeom prst="rect">
            <a:avLst/>
          </a:prstGeom>
          <a:noFill/>
        </p:spPr>
        <p:txBody>
          <a:bodyPr wrap="none" rtlCol="0">
            <a:spAutoFit/>
          </a:bodyPr>
          <a:lstStyle/>
          <a:p>
            <a:r>
              <a:rPr lang="en-US" dirty="0"/>
              <a:t>Sim runtime - 0.55 s</a:t>
            </a:r>
          </a:p>
        </p:txBody>
      </p:sp>
    </p:spTree>
    <p:extLst>
      <p:ext uri="{BB962C8B-B14F-4D97-AF65-F5344CB8AC3E}">
        <p14:creationId xmlns:p14="http://schemas.microsoft.com/office/powerpoint/2010/main" val="293633027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dissolve">
                                      <p:cBhvr>
                                        <p:cTn id="10" dur="500"/>
                                        <p:tgtEl>
                                          <p:spTgt spid="1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dissolve">
                                      <p:cBhvr>
                                        <p:cTn id="13" dur="500"/>
                                        <p:tgtEl>
                                          <p:spTgt spid="10"/>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dissolve">
                                      <p:cBhvr>
                                        <p:cTn id="18" dur="500"/>
                                        <p:tgtEl>
                                          <p:spTgt spid="13"/>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dissolve">
                                      <p:cBhvr>
                                        <p:cTn id="21" dur="500"/>
                                        <p:tgtEl>
                                          <p:spTgt spid="11"/>
                                        </p:tgtEl>
                                      </p:cBhvr>
                                    </p:animEffect>
                                  </p:childTnLst>
                                </p:cTn>
                              </p:par>
                              <p:par>
                                <p:cTn id="22" presetID="9" presetClass="entr" presetSubtype="0" fill="hold"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dissolve">
                                      <p:cBhvr>
                                        <p:cTn id="24" dur="500"/>
                                        <p:tgtEl>
                                          <p:spTgt spid="8"/>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dissolve">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dissolve">
                                      <p:cBhvr>
                                        <p:cTn id="32" dur="500"/>
                                        <p:tgtEl>
                                          <p:spTgt spid="7"/>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dissolve">
                                      <p:cBhvr>
                                        <p:cTn id="35" dur="500"/>
                                        <p:tgtEl>
                                          <p:spTgt spid="12"/>
                                        </p:tgtEl>
                                      </p:cBhvr>
                                    </p:animEffect>
                                  </p:childTnLst>
                                </p:cTn>
                              </p:par>
                              <p:par>
                                <p:cTn id="36" presetID="9" presetClass="entr" presetSubtype="0" fill="hold" nodeType="with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dissolve">
                                      <p:cBhvr>
                                        <p:cTn id="38" dur="500"/>
                                        <p:tgtEl>
                                          <p:spTgt spid="14"/>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dissolve">
                                      <p:cBhvr>
                                        <p:cTn id="41" dur="500"/>
                                        <p:tgtEl>
                                          <p:spTgt spid="19"/>
                                        </p:tgtEl>
                                      </p:cBhvr>
                                    </p:animEffect>
                                  </p:childTnLst>
                                </p:cTn>
                              </p:par>
                              <p:par>
                                <p:cTn id="42" presetID="9" presetClass="entr" presetSubtype="0" fill="hold" grpId="0" nodeType="with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dissolve">
                                      <p:cBhvr>
                                        <p:cTn id="4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5" grpId="0"/>
      <p:bldP spid="16" grpId="0"/>
      <p:bldP spid="19" grpId="0"/>
      <p:bldP spid="20"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89CB13-1B8C-D24E-B994-1CC859F43F7E}"/>
              </a:ext>
            </a:extLst>
          </p:cNvPr>
          <p:cNvSpPr/>
          <p:nvPr/>
        </p:nvSpPr>
        <p:spPr>
          <a:xfrm>
            <a:off x="0" y="0"/>
            <a:ext cx="2542478" cy="6858000"/>
          </a:xfrm>
          <a:prstGeom prst="rect">
            <a:avLst/>
          </a:prstGeom>
          <a:solidFill>
            <a:srgbClr val="8F83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p>
        </p:txBody>
      </p:sp>
      <p:sp>
        <p:nvSpPr>
          <p:cNvPr id="5" name="Title 1">
            <a:extLst>
              <a:ext uri="{FF2B5EF4-FFF2-40B4-BE49-F238E27FC236}">
                <a16:creationId xmlns:a16="http://schemas.microsoft.com/office/drawing/2014/main" id="{E917848E-BE4A-4148-9DAF-00D0AFD481A0}"/>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4 : </a:t>
            </a:r>
            <a:endParaRPr lang="en-US" sz="2400" b="1" dirty="0">
              <a:solidFill>
                <a:schemeClr val="bg1"/>
              </a:solidFill>
            </a:endParaRPr>
          </a:p>
          <a:p>
            <a:pPr algn="ctr"/>
            <a:r>
              <a:rPr lang="en-US" sz="2800" b="1" dirty="0">
                <a:solidFill>
                  <a:schemeClr val="bg1"/>
                </a:solidFill>
              </a:rPr>
              <a:t>Anticipatory Algorithm</a:t>
            </a:r>
            <a:endParaRPr lang="en-US" b="1" dirty="0">
              <a:solidFill>
                <a:schemeClr val="bg1"/>
              </a:solidFill>
            </a:endParaRP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BCF7B545-D2AA-2848-8E29-A7B30406B7B7}"/>
                  </a:ext>
                </a:extLst>
              </p:cNvPr>
              <p:cNvSpPr txBox="1"/>
              <p:nvPr/>
            </p:nvSpPr>
            <p:spPr>
              <a:xfrm>
                <a:off x="2885466" y="212418"/>
                <a:ext cx="5271911" cy="5856475"/>
              </a:xfrm>
              <a:prstGeom prst="rect">
                <a:avLst/>
              </a:prstGeom>
              <a:noFill/>
            </p:spPr>
            <p:txBody>
              <a:bodyPr wrap="square" rtlCol="0">
                <a:spAutoFit/>
              </a:bodyPr>
              <a:lstStyle/>
              <a:p>
                <a:pPr marL="342900" indent="-342900">
                  <a:lnSpc>
                    <a:spcPct val="150000"/>
                  </a:lnSpc>
                  <a:buFont typeface="+mj-lt"/>
                  <a:buAutoNum type="arabicPeriod"/>
                </a:pPr>
                <a:r>
                  <a:rPr lang="en-US" dirty="0"/>
                  <a:t>For t from 1 to T:</a:t>
                </a:r>
              </a:p>
              <a:p>
                <a:pPr marL="800100" lvl="1" indent="-342900">
                  <a:lnSpc>
                    <a:spcPct val="150000"/>
                  </a:lnSpc>
                  <a:buFont typeface="+mj-lt"/>
                  <a:buAutoNum type="arabicPeriod"/>
                </a:pPr>
                <a:r>
                  <a:rPr lang="en-US" dirty="0"/>
                  <a:t>Add new requests to S</a:t>
                </a:r>
              </a:p>
              <a:p>
                <a:pPr marL="800100" lvl="1" indent="-342900">
                  <a:lnSpc>
                    <a:spcPct val="150000"/>
                  </a:lnSpc>
                  <a:buFont typeface="+mj-lt"/>
                  <a:buAutoNum type="arabicPeriod"/>
                </a:pPr>
                <a:r>
                  <a:rPr lang="en-US" dirty="0"/>
                  <a:t>For </a:t>
                </a:r>
                <a14:m>
                  <m:oMath xmlns:m="http://schemas.openxmlformats.org/officeDocument/2006/math">
                    <m:r>
                      <a:rPr lang="en-US" i="1">
                        <a:latin typeface="Cambria Math" panose="02040503050406030204" pitchFamily="18" charset="0"/>
                      </a:rPr>
                      <m:t>𝑖</m:t>
                    </m:r>
                  </m:oMath>
                </a14:m>
                <a:r>
                  <a:rPr lang="en-US" dirty="0"/>
                  <a:t> from 1 to </a:t>
                </a:r>
                <a:r>
                  <a:rPr lang="en-US" dirty="0">
                    <a:solidFill>
                      <a:srgbClr val="7030A0"/>
                    </a:solidFill>
                  </a:rPr>
                  <a:t>N</a:t>
                </a:r>
                <a:r>
                  <a:rPr lang="en-US" dirty="0"/>
                  <a:t>:</a:t>
                </a:r>
              </a:p>
              <a:p>
                <a:pPr marL="1257300" lvl="2" indent="-342900">
                  <a:lnSpc>
                    <a:spcPct val="150000"/>
                  </a:lnSpc>
                  <a:buFont typeface="+mj-lt"/>
                  <a:buAutoNum type="alphaLcPeriod"/>
                </a:pP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𝑓</m:t>
                        </m:r>
                      </m:e>
                      <m:sub>
                        <m:r>
                          <a:rPr lang="en-US" i="1">
                            <a:latin typeface="Cambria Math" panose="02040503050406030204" pitchFamily="18" charset="0"/>
                          </a:rPr>
                          <m:t>𝑖</m:t>
                        </m:r>
                      </m:sub>
                    </m:sSub>
                    <m:r>
                      <a:rPr lang="en-US" i="1">
                        <a:latin typeface="Cambria Math" panose="02040503050406030204" pitchFamily="18" charset="0"/>
                      </a:rPr>
                      <m:t> </m:t>
                    </m:r>
                    <m:r>
                      <a:rPr lang="en-US" i="1">
                        <a:latin typeface="Cambria Math" panose="02040503050406030204" pitchFamily="18" charset="0"/>
                        <a:ea typeface="Cambria Math" panose="02040503050406030204" pitchFamily="18" charset="0"/>
                      </a:rPr>
                      <m:t>←</m:t>
                    </m:r>
                    <m:r>
                      <a:rPr lang="en-US" i="1">
                        <a:solidFill>
                          <a:srgbClr val="00B050"/>
                        </a:solidFill>
                        <a:latin typeface="Cambria Math" panose="02040503050406030204" pitchFamily="18" charset="0"/>
                      </a:rPr>
                      <m:t>𝑑𝑟𝑎</m:t>
                    </m:r>
                    <m:sSub>
                      <m:sSubPr>
                        <m:ctrlPr>
                          <a:rPr lang="en-US" i="1">
                            <a:solidFill>
                              <a:srgbClr val="00B050"/>
                            </a:solidFill>
                            <a:latin typeface="Cambria Math" panose="02040503050406030204" pitchFamily="18" charset="0"/>
                          </a:rPr>
                        </m:ctrlPr>
                      </m:sSubPr>
                      <m:e>
                        <m:r>
                          <a:rPr lang="en-US" i="1">
                            <a:solidFill>
                              <a:srgbClr val="00B050"/>
                            </a:solidFill>
                            <a:latin typeface="Cambria Math" panose="02040503050406030204" pitchFamily="18" charset="0"/>
                          </a:rPr>
                          <m:t>𝑤</m:t>
                        </m:r>
                      </m:e>
                      <m:sub>
                        <m:r>
                          <a:rPr lang="en-US" i="1">
                            <a:solidFill>
                              <a:srgbClr val="00B050"/>
                            </a:solidFill>
                            <a:latin typeface="Cambria Math" panose="02040503050406030204" pitchFamily="18" charset="0"/>
                          </a:rPr>
                          <m:t>𝑓𝑢𝑡𝑢𝑟𝑒</m:t>
                        </m:r>
                      </m:sub>
                    </m:sSub>
                    <m:d>
                      <m:dPr>
                        <m:ctrlPr>
                          <a:rPr lang="en-US" i="1">
                            <a:solidFill>
                              <a:srgbClr val="00B050"/>
                            </a:solidFill>
                            <a:latin typeface="Cambria Math" panose="02040503050406030204" pitchFamily="18" charset="0"/>
                          </a:rPr>
                        </m:ctrlPr>
                      </m:dPr>
                      <m:e>
                        <m:r>
                          <a:rPr lang="en-US" i="1">
                            <a:solidFill>
                              <a:srgbClr val="00B050"/>
                            </a:solidFill>
                            <a:latin typeface="Cambria Math" panose="02040503050406030204" pitchFamily="18" charset="0"/>
                          </a:rPr>
                          <m:t>𝐺</m:t>
                        </m:r>
                        <m:r>
                          <a:rPr lang="en-US" i="1">
                            <a:solidFill>
                              <a:srgbClr val="00B050"/>
                            </a:solidFill>
                            <a:latin typeface="Cambria Math" panose="02040503050406030204" pitchFamily="18" charset="0"/>
                          </a:rPr>
                          <m:t>,</m:t>
                        </m:r>
                        <m:r>
                          <a:rPr lang="en-US" i="1">
                            <a:solidFill>
                              <a:srgbClr val="00B050"/>
                            </a:solidFill>
                            <a:latin typeface="Cambria Math" panose="02040503050406030204" pitchFamily="18" charset="0"/>
                          </a:rPr>
                          <m:t>𝐻</m:t>
                        </m:r>
                      </m:e>
                    </m:d>
                  </m:oMath>
                </a14:m>
                <a:endParaRPr lang="en-US" dirty="0"/>
              </a:p>
              <a:p>
                <a:pPr marL="800100" lvl="1" indent="-342900">
                  <a:lnSpc>
                    <a:spcPct val="150000"/>
                  </a:lnSpc>
                  <a:buFont typeface="+mj-lt"/>
                  <a:buAutoNum type="arabicPeriod"/>
                </a:pPr>
                <a:r>
                  <a:rPr lang="en-US" dirty="0"/>
                  <a:t>For each action </a:t>
                </a:r>
                <a14:m>
                  <m:oMath xmlns:m="http://schemas.openxmlformats.org/officeDocument/2006/math">
                    <m:r>
                      <a:rPr lang="en-US" i="1" smtClean="0">
                        <a:solidFill>
                          <a:srgbClr val="FF0000"/>
                        </a:solidFill>
                        <a:latin typeface="Cambria Math" panose="02040503050406030204" pitchFamily="18" charset="0"/>
                      </a:rPr>
                      <m:t>𝑎</m:t>
                    </m:r>
                  </m:oMath>
                </a14:m>
                <a:r>
                  <a:rPr lang="en-US" dirty="0">
                    <a:solidFill>
                      <a:srgbClr val="FF0000"/>
                    </a:solidFill>
                  </a:rPr>
                  <a:t> possible in W</a:t>
                </a:r>
                <a:r>
                  <a:rPr lang="en-US" dirty="0"/>
                  <a:t>:</a:t>
                </a:r>
              </a:p>
              <a:p>
                <a:pPr marL="1257300" lvl="2" indent="-342900">
                  <a:lnSpc>
                    <a:spcPct val="150000"/>
                  </a:lnSpc>
                  <a:buFont typeface="+mj-lt"/>
                  <a:buAutoNum type="alphaUcPeriod"/>
                </a:pP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𝑠</m:t>
                        </m:r>
                      </m:e>
                      <m:sup>
                        <m:r>
                          <a:rPr lang="en-US" i="1">
                            <a:latin typeface="Cambria Math" panose="02040503050406030204" pitchFamily="18" charset="0"/>
                          </a:rPr>
                          <m:t>′</m:t>
                        </m:r>
                      </m:sup>
                    </m:sSup>
                    <m:r>
                      <a:rPr lang="en-US" i="1">
                        <a:latin typeface="Cambria Math" panose="02040503050406030204" pitchFamily="18" charset="0"/>
                        <a:ea typeface="Cambria Math" panose="02040503050406030204" pitchFamily="18" charset="0"/>
                      </a:rPr>
                      <m:t>← &lt;</m:t>
                    </m:r>
                    <m:r>
                      <a:rPr lang="en-US" i="1">
                        <a:latin typeface="Cambria Math" panose="02040503050406030204" pitchFamily="18" charset="0"/>
                        <a:ea typeface="Cambria Math" panose="02040503050406030204" pitchFamily="18" charset="0"/>
                      </a:rPr>
                      <m:t>𝑎</m:t>
                    </m:r>
                    <m:d>
                      <m:dPr>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𝑤</m:t>
                        </m:r>
                      </m:e>
                    </m:d>
                    <m:r>
                      <a:rPr lang="en-US" i="1">
                        <a:latin typeface="Cambria Math" panose="02040503050406030204" pitchFamily="18" charset="0"/>
                        <a:ea typeface="Cambria Math" panose="02040503050406030204" pitchFamily="18" charset="0"/>
                      </a:rPr>
                      <m:t>, </m:t>
                    </m:r>
                    <m:r>
                      <a:rPr lang="en-US" i="1">
                        <a:latin typeface="Cambria Math" panose="02040503050406030204" pitchFamily="18" charset="0"/>
                        <a:ea typeface="Cambria Math" panose="02040503050406030204" pitchFamily="18" charset="0"/>
                      </a:rPr>
                      <m:t>𝑔</m:t>
                    </m:r>
                    <m:r>
                      <a:rPr lang="en-US" i="1">
                        <a:latin typeface="Cambria Math" panose="02040503050406030204" pitchFamily="18" charset="0"/>
                        <a:ea typeface="Cambria Math" panose="02040503050406030204" pitchFamily="18" charset="0"/>
                      </a:rPr>
                      <m:t>&gt; </m:t>
                    </m:r>
                  </m:oMath>
                </a14:m>
                <a:endParaRPr lang="en-US" dirty="0"/>
              </a:p>
              <a:p>
                <a:pPr marL="1714500" lvl="3" indent="-342900">
                  <a:lnSpc>
                    <a:spcPct val="150000"/>
                  </a:lnSpc>
                  <a:buFont typeface="+mj-lt"/>
                  <a:buAutoNum type="alphaLcPeriod"/>
                </a:pPr>
                <a:r>
                  <a:rPr lang="en-US" dirty="0"/>
                  <a:t>For </a:t>
                </a:r>
                <a14:m>
                  <m:oMath xmlns:m="http://schemas.openxmlformats.org/officeDocument/2006/math">
                    <m:r>
                      <a:rPr lang="en-US" i="1">
                        <a:latin typeface="Cambria Math" panose="02040503050406030204" pitchFamily="18" charset="0"/>
                      </a:rPr>
                      <m:t>𝑖</m:t>
                    </m:r>
                  </m:oMath>
                </a14:m>
                <a:r>
                  <a:rPr lang="en-US" dirty="0"/>
                  <a:t> from 1 to </a:t>
                </a:r>
                <a:r>
                  <a:rPr lang="en-US" dirty="0">
                    <a:solidFill>
                      <a:srgbClr val="7030A0"/>
                    </a:solidFill>
                  </a:rPr>
                  <a:t>N</a:t>
                </a:r>
                <a:r>
                  <a:rPr lang="en-US" dirty="0"/>
                  <a:t>:</a:t>
                </a:r>
              </a:p>
              <a:p>
                <a:pPr marL="2228850" lvl="4" indent="-400050">
                  <a:lnSpc>
                    <a:spcPct val="150000"/>
                  </a:lnSpc>
                  <a:buFont typeface="+mj-lt"/>
                  <a:buAutoNum type="romanLcPeriod"/>
                </a:pP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𝑚</m:t>
                        </m:r>
                      </m:e>
                      <m:sub>
                        <m:r>
                          <a:rPr lang="en-US" b="0" i="1" smtClean="0">
                            <a:latin typeface="Cambria Math" panose="02040503050406030204" pitchFamily="18" charset="0"/>
                          </a:rPr>
                          <m:t>𝑖</m:t>
                        </m:r>
                      </m:sub>
                    </m:sSub>
                    <m:r>
                      <a:rPr lang="en-US" i="1">
                        <a:latin typeface="Cambria Math" panose="02040503050406030204" pitchFamily="18" charset="0"/>
                        <a:ea typeface="Cambria Math" panose="02040503050406030204" pitchFamily="18" charset="0"/>
                      </a:rPr>
                      <m:t>←</m:t>
                    </m:r>
                    <m:r>
                      <a:rPr lang="en-US" i="1" smtClean="0">
                        <a:solidFill>
                          <a:srgbClr val="FFC000"/>
                        </a:solidFill>
                        <a:latin typeface="Cambria Math" panose="02040503050406030204" pitchFamily="18" charset="0"/>
                        <a:ea typeface="Cambria Math" panose="02040503050406030204" pitchFamily="18" charset="0"/>
                      </a:rPr>
                      <m:t>𝑠𝑜𝑙𝑣𝑒</m:t>
                    </m:r>
                    <m:d>
                      <m:dPr>
                        <m:ctrlPr>
                          <a:rPr lang="en-US" i="1">
                            <a:solidFill>
                              <a:srgbClr val="FFC000"/>
                            </a:solidFill>
                            <a:latin typeface="Cambria Math" panose="02040503050406030204" pitchFamily="18" charset="0"/>
                            <a:ea typeface="Cambria Math" panose="02040503050406030204" pitchFamily="18" charset="0"/>
                          </a:rPr>
                        </m:ctrlPr>
                      </m:dPr>
                      <m:e>
                        <m:sSup>
                          <m:sSupPr>
                            <m:ctrlPr>
                              <a:rPr lang="en-US" i="1">
                                <a:solidFill>
                                  <a:srgbClr val="FFC000"/>
                                </a:solidFill>
                                <a:latin typeface="Cambria Math" panose="02040503050406030204" pitchFamily="18" charset="0"/>
                                <a:ea typeface="Cambria Math" panose="02040503050406030204" pitchFamily="18" charset="0"/>
                              </a:rPr>
                            </m:ctrlPr>
                          </m:sSupPr>
                          <m:e>
                            <m:r>
                              <a:rPr lang="en-US" i="1">
                                <a:solidFill>
                                  <a:srgbClr val="FFC000"/>
                                </a:solidFill>
                                <a:latin typeface="Cambria Math" panose="02040503050406030204" pitchFamily="18" charset="0"/>
                                <a:ea typeface="Cambria Math" panose="02040503050406030204" pitchFamily="18" charset="0"/>
                              </a:rPr>
                              <m:t>𝑠</m:t>
                            </m:r>
                          </m:e>
                          <m:sup>
                            <m:r>
                              <a:rPr lang="en-US" i="1">
                                <a:solidFill>
                                  <a:srgbClr val="FFC000"/>
                                </a:solidFill>
                                <a:latin typeface="Cambria Math" panose="02040503050406030204" pitchFamily="18" charset="0"/>
                                <a:ea typeface="Cambria Math" panose="02040503050406030204" pitchFamily="18" charset="0"/>
                              </a:rPr>
                              <m:t>′</m:t>
                            </m:r>
                          </m:sup>
                        </m:sSup>
                        <m:r>
                          <a:rPr lang="en-US" i="1">
                            <a:solidFill>
                              <a:srgbClr val="FFC000"/>
                            </a:solidFill>
                            <a:latin typeface="Cambria Math" panose="02040503050406030204" pitchFamily="18" charset="0"/>
                            <a:ea typeface="Cambria Math" panose="02040503050406030204" pitchFamily="18" charset="0"/>
                          </a:rPr>
                          <m:t>,</m:t>
                        </m:r>
                        <m:sSub>
                          <m:sSubPr>
                            <m:ctrlPr>
                              <a:rPr lang="en-US" i="1">
                                <a:solidFill>
                                  <a:srgbClr val="FFC000"/>
                                </a:solidFill>
                                <a:latin typeface="Cambria Math" panose="02040503050406030204" pitchFamily="18" charset="0"/>
                                <a:ea typeface="Cambria Math" panose="02040503050406030204" pitchFamily="18" charset="0"/>
                              </a:rPr>
                            </m:ctrlPr>
                          </m:sSubPr>
                          <m:e>
                            <m:r>
                              <a:rPr lang="en-US" i="1">
                                <a:solidFill>
                                  <a:srgbClr val="FFC000"/>
                                </a:solidFill>
                                <a:latin typeface="Cambria Math" panose="02040503050406030204" pitchFamily="18" charset="0"/>
                                <a:ea typeface="Cambria Math" panose="02040503050406030204" pitchFamily="18" charset="0"/>
                              </a:rPr>
                              <m:t>𝑓</m:t>
                            </m:r>
                          </m:e>
                          <m:sub>
                            <m:r>
                              <a:rPr lang="en-US" i="1">
                                <a:solidFill>
                                  <a:srgbClr val="FFC000"/>
                                </a:solidFill>
                                <a:latin typeface="Cambria Math" panose="02040503050406030204" pitchFamily="18" charset="0"/>
                                <a:ea typeface="Cambria Math" panose="02040503050406030204" pitchFamily="18" charset="0"/>
                              </a:rPr>
                              <m:t>𝑖</m:t>
                            </m:r>
                          </m:sub>
                        </m:sSub>
                      </m:e>
                    </m:d>
                  </m:oMath>
                </a14:m>
                <a:endParaRPr lang="en-US" dirty="0"/>
              </a:p>
              <a:p>
                <a:pPr marL="1257300" lvl="2" indent="-342900">
                  <a:lnSpc>
                    <a:spcPct val="150000"/>
                  </a:lnSpc>
                  <a:buFont typeface="+mj-lt"/>
                  <a:buAutoNum type="alphaUcPeriod"/>
                </a:pPr>
                <a14:m>
                  <m:oMath xmlns:m="http://schemas.openxmlformats.org/officeDocument/2006/math">
                    <m:r>
                      <a:rPr lang="en-US" i="1" smtClean="0">
                        <a:solidFill>
                          <a:schemeClr val="accent5">
                            <a:lumMod val="75000"/>
                          </a:schemeClr>
                        </a:solidFill>
                        <a:latin typeface="Cambria Math" panose="02040503050406030204" pitchFamily="18" charset="0"/>
                      </a:rPr>
                      <m:t>𝑚</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𝑁</m:t>
                        </m:r>
                      </m:den>
                    </m:f>
                    <m:r>
                      <a:rPr lang="en-US" b="0" i="1" smtClean="0">
                        <a:latin typeface="Cambria Math" panose="02040503050406030204" pitchFamily="18" charset="0"/>
                      </a:rPr>
                      <m:t>∙</m:t>
                    </m:r>
                    <m:nary>
                      <m:naryPr>
                        <m:chr m:val="∑"/>
                        <m:grow m:val="on"/>
                        <m:ctrlPr>
                          <a:rPr lang="en-US" i="1">
                            <a:latin typeface="Cambria Math" panose="02040503050406030204" pitchFamily="18" charset="0"/>
                          </a:rPr>
                        </m:ctrlPr>
                      </m:naryPr>
                      <m:sub>
                        <m:r>
                          <m:rPr>
                            <m:brk m:alnAt="23"/>
                          </m:rPr>
                          <a:rPr lang="en-US" i="1">
                            <a:latin typeface="Cambria Math" panose="02040503050406030204" pitchFamily="18" charset="0"/>
                          </a:rPr>
                          <m:t>𝑖</m:t>
                        </m:r>
                        <m:r>
                          <a:rPr lang="en-US" i="1">
                            <a:latin typeface="Cambria Math" panose="02040503050406030204" pitchFamily="18" charset="0"/>
                          </a:rPr>
                          <m:t>=1</m:t>
                        </m:r>
                      </m:sub>
                      <m:sup>
                        <m:r>
                          <a:rPr lang="en-US" i="1">
                            <a:latin typeface="Cambria Math" panose="02040503050406030204" pitchFamily="18" charset="0"/>
                          </a:rPr>
                          <m:t>𝑁</m:t>
                        </m:r>
                      </m:sup>
                      <m:e>
                        <m:sSub>
                          <m:sSubPr>
                            <m:ctrlPr>
                              <a:rPr lang="en-US" i="1">
                                <a:latin typeface="Cambria Math" panose="02040503050406030204" pitchFamily="18" charset="0"/>
                              </a:rPr>
                            </m:ctrlPr>
                          </m:sSubPr>
                          <m:e>
                            <m:r>
                              <a:rPr lang="en-US" i="1">
                                <a:latin typeface="Cambria Math" panose="02040503050406030204" pitchFamily="18" charset="0"/>
                              </a:rPr>
                              <m:t>𝑚</m:t>
                            </m:r>
                          </m:e>
                          <m:sub>
                            <m:r>
                              <a:rPr lang="en-US" i="1">
                                <a:latin typeface="Cambria Math" panose="02040503050406030204" pitchFamily="18" charset="0"/>
                              </a:rPr>
                              <m:t>𝑖</m:t>
                            </m:r>
                          </m:sub>
                        </m:sSub>
                      </m:e>
                    </m:nary>
                  </m:oMath>
                </a14:m>
                <a:endParaRPr lang="en-US" dirty="0"/>
              </a:p>
              <a:p>
                <a:pPr marL="1257300" lvl="2" indent="-342900">
                  <a:lnSpc>
                    <a:spcPct val="150000"/>
                  </a:lnSpc>
                  <a:buFont typeface="+mj-lt"/>
                  <a:buAutoNum type="alphaUcPeriod"/>
                </a:pPr>
                <a14:m>
                  <m:oMath xmlns:m="http://schemas.openxmlformats.org/officeDocument/2006/math">
                    <m:r>
                      <a:rPr lang="en-US" i="1">
                        <a:latin typeface="Cambria Math" panose="02040503050406030204" pitchFamily="18" charset="0"/>
                      </a:rPr>
                      <m:t> </m:t>
                    </m:r>
                    <m:r>
                      <a:rPr lang="en-US" b="0" i="1" smtClean="0">
                        <a:latin typeface="Cambria Math" panose="02040503050406030204" pitchFamily="18" charset="0"/>
                      </a:rPr>
                      <m:t>𝑄</m:t>
                    </m:r>
                    <m:d>
                      <m:dPr>
                        <m:ctrlPr>
                          <a:rPr lang="en-US" b="0" i="1" smtClean="0">
                            <a:latin typeface="Cambria Math" panose="02040503050406030204" pitchFamily="18" charset="0"/>
                          </a:rPr>
                        </m:ctrlPr>
                      </m:dPr>
                      <m:e>
                        <m:r>
                          <a:rPr lang="en-US" b="0" i="1" smtClean="0">
                            <a:latin typeface="Cambria Math" panose="02040503050406030204" pitchFamily="18" charset="0"/>
                          </a:rPr>
                          <m:t>𝑠</m:t>
                        </m:r>
                        <m:r>
                          <a:rPr lang="en-US" b="0" i="1" smtClean="0">
                            <a:latin typeface="Cambria Math" panose="02040503050406030204" pitchFamily="18" charset="0"/>
                          </a:rPr>
                          <m:t>,</m:t>
                        </m:r>
                        <m:r>
                          <a:rPr lang="en-US" b="0" i="1" smtClean="0">
                            <a:latin typeface="Cambria Math" panose="02040503050406030204" pitchFamily="18" charset="0"/>
                          </a:rPr>
                          <m:t>𝑎</m:t>
                        </m:r>
                      </m:e>
                    </m:d>
                    <m:r>
                      <a:rPr lang="en-US" b="0" i="1" smtClean="0">
                        <a:latin typeface="Cambria Math" panose="02040503050406030204" pitchFamily="18" charset="0"/>
                      </a:rPr>
                      <m:t>←</m:t>
                    </m:r>
                    <m:r>
                      <a:rPr lang="en-US" b="0" i="1" smtClean="0">
                        <a:latin typeface="Cambria Math" panose="02040503050406030204" pitchFamily="18" charset="0"/>
                      </a:rPr>
                      <m:t>𝐶</m:t>
                    </m:r>
                    <m:d>
                      <m:dPr>
                        <m:ctrlPr>
                          <a:rPr lang="en-US" b="0" i="1" smtClean="0">
                            <a:latin typeface="Cambria Math" panose="02040503050406030204" pitchFamily="18" charset="0"/>
                          </a:rPr>
                        </m:ctrlPr>
                      </m:dPr>
                      <m:e>
                        <m:r>
                          <a:rPr lang="en-US" b="0" i="1" smtClean="0">
                            <a:latin typeface="Cambria Math" panose="02040503050406030204" pitchFamily="18" charset="0"/>
                          </a:rPr>
                          <m:t>𝑠</m:t>
                        </m:r>
                        <m:r>
                          <a:rPr lang="en-US" b="0" i="1" smtClean="0">
                            <a:latin typeface="Cambria Math" panose="02040503050406030204" pitchFamily="18" charset="0"/>
                          </a:rPr>
                          <m:t>,</m:t>
                        </m:r>
                        <m:r>
                          <a:rPr lang="en-US" b="0" i="1" smtClean="0">
                            <a:latin typeface="Cambria Math" panose="02040503050406030204" pitchFamily="18" charset="0"/>
                          </a:rPr>
                          <m:t>𝑎</m:t>
                        </m:r>
                      </m:e>
                    </m:d>
                    <m:r>
                      <a:rPr lang="en-US" b="0" i="1" smtClean="0">
                        <a:latin typeface="Cambria Math" panose="02040503050406030204" pitchFamily="18" charset="0"/>
                      </a:rPr>
                      <m:t>+</m:t>
                    </m:r>
                    <m:r>
                      <a:rPr lang="en-US" b="0" i="1" smtClean="0">
                        <a:latin typeface="Cambria Math" panose="02040503050406030204" pitchFamily="18" charset="0"/>
                      </a:rPr>
                      <m:t>𝑚</m:t>
                    </m:r>
                  </m:oMath>
                </a14:m>
                <a:endParaRPr lang="en-US" dirty="0"/>
              </a:p>
              <a:p>
                <a:pPr marL="800100" lvl="1" indent="-342900">
                  <a:lnSpc>
                    <a:spcPct val="150000"/>
                  </a:lnSpc>
                  <a:buFont typeface="+mj-lt"/>
                  <a:buAutoNum type="arabicPeriod"/>
                </a:pPr>
                <a:r>
                  <a:rPr lang="en-US" dirty="0"/>
                  <a:t>Return </a:t>
                </a:r>
                <a14:m>
                  <m:oMath xmlns:m="http://schemas.openxmlformats.org/officeDocument/2006/math">
                    <m:r>
                      <a:rPr lang="en-US" i="1">
                        <a:latin typeface="Cambria Math" panose="02040503050406030204" pitchFamily="18" charset="0"/>
                      </a:rPr>
                      <m:t> </m:t>
                    </m:r>
                    <m:func>
                      <m:funcPr>
                        <m:ctrlPr>
                          <a:rPr lang="en-US" i="1" smtClean="0">
                            <a:latin typeface="Cambria Math" panose="02040503050406030204" pitchFamily="18" charset="0"/>
                          </a:rPr>
                        </m:ctrlPr>
                      </m:funcPr>
                      <m:fName>
                        <m:limLow>
                          <m:limLowPr>
                            <m:ctrlPr>
                              <a:rPr lang="en-US" i="1" smtClean="0">
                                <a:latin typeface="Cambria Math" panose="02040503050406030204" pitchFamily="18" charset="0"/>
                              </a:rPr>
                            </m:ctrlPr>
                          </m:limLowPr>
                          <m:e>
                            <m:r>
                              <m:rPr>
                                <m:sty m:val="p"/>
                              </m:rPr>
                              <a:rPr lang="en-US" b="0" i="0" smtClean="0">
                                <a:latin typeface="Cambria Math" panose="02040503050406030204" pitchFamily="18" charset="0"/>
                              </a:rPr>
                              <m:t>arg</m:t>
                            </m:r>
                            <m:r>
                              <m:rPr>
                                <m:sty m:val="p"/>
                              </m:rPr>
                              <a:rPr lang="en-US" i="0" smtClean="0">
                                <a:latin typeface="Cambria Math" panose="02040503050406030204" pitchFamily="18" charset="0"/>
                              </a:rPr>
                              <m:t>min</m:t>
                            </m:r>
                          </m:e>
                          <m:lim>
                            <m:r>
                              <a:rPr lang="en-US" b="0" i="1" smtClean="0">
                                <a:latin typeface="Cambria Math" panose="02040503050406030204" pitchFamily="18" charset="0"/>
                              </a:rPr>
                              <m:t>𝑎</m:t>
                            </m:r>
                          </m:lim>
                        </m:limLow>
                      </m:fName>
                      <m:e>
                        <m:r>
                          <a:rPr lang="en-US" b="0" i="1" smtClean="0">
                            <a:latin typeface="Cambria Math" panose="02040503050406030204" pitchFamily="18" charset="0"/>
                          </a:rPr>
                          <m:t>𝑄</m:t>
                        </m:r>
                        <m:r>
                          <a:rPr lang="en-US" b="0" i="1" smtClean="0">
                            <a:latin typeface="Cambria Math" panose="02040503050406030204" pitchFamily="18" charset="0"/>
                          </a:rPr>
                          <m:t>(</m:t>
                        </m:r>
                        <m:r>
                          <a:rPr lang="en-US" b="0" i="1" smtClean="0">
                            <a:latin typeface="Cambria Math" panose="02040503050406030204" pitchFamily="18" charset="0"/>
                          </a:rPr>
                          <m:t>𝑠</m:t>
                        </m:r>
                        <m:r>
                          <a:rPr lang="en-US" b="0" i="1" smtClean="0">
                            <a:latin typeface="Cambria Math" panose="02040503050406030204" pitchFamily="18" charset="0"/>
                          </a:rPr>
                          <m:t>,</m:t>
                        </m:r>
                        <m:r>
                          <a:rPr lang="en-US" b="0" i="1" smtClean="0">
                            <a:latin typeface="Cambria Math" panose="02040503050406030204" pitchFamily="18" charset="0"/>
                          </a:rPr>
                          <m:t>𝑎</m:t>
                        </m:r>
                        <m:r>
                          <a:rPr lang="en-US" b="0" i="1" smtClean="0">
                            <a:latin typeface="Cambria Math" panose="02040503050406030204" pitchFamily="18" charset="0"/>
                          </a:rPr>
                          <m:t>)</m:t>
                        </m:r>
                      </m:e>
                    </m:func>
                    <m:r>
                      <a:rPr lang="en-US" i="1">
                        <a:latin typeface="Cambria Math" panose="02040503050406030204" pitchFamily="18" charset="0"/>
                        <a:ea typeface="Cambria Math" panose="02040503050406030204" pitchFamily="18" charset="0"/>
                      </a:rPr>
                      <m:t> </m:t>
                    </m:r>
                  </m:oMath>
                </a14:m>
                <a:endParaRPr lang="en-US" dirty="0"/>
              </a:p>
              <a:p>
                <a:pPr marL="800100" lvl="1" indent="-342900">
                  <a:lnSpc>
                    <a:spcPct val="150000"/>
                  </a:lnSpc>
                  <a:buFont typeface="+mj-lt"/>
                  <a:buAutoNum type="arabicPeriod"/>
                </a:pPr>
                <a:r>
                  <a:rPr lang="en-US" dirty="0"/>
                  <a:t>Move each car by action chosen and calculate cost and close requests reached by cars</a:t>
                </a:r>
              </a:p>
            </p:txBody>
          </p:sp>
        </mc:Choice>
        <mc:Fallback xmlns="">
          <p:sp>
            <p:nvSpPr>
              <p:cNvPr id="6" name="TextBox 5">
                <a:extLst>
                  <a:ext uri="{FF2B5EF4-FFF2-40B4-BE49-F238E27FC236}">
                    <a16:creationId xmlns:a16="http://schemas.microsoft.com/office/drawing/2014/main" id="{BCF7B545-D2AA-2848-8E29-A7B30406B7B7}"/>
                  </a:ext>
                </a:extLst>
              </p:cNvPr>
              <p:cNvSpPr txBox="1">
                <a:spLocks noRot="1" noChangeAspect="1" noMove="1" noResize="1" noEditPoints="1" noAdjustHandles="1" noChangeArrowheads="1" noChangeShapeType="1" noTextEdit="1"/>
              </p:cNvSpPr>
              <p:nvPr/>
            </p:nvSpPr>
            <p:spPr>
              <a:xfrm>
                <a:off x="2885466" y="212418"/>
                <a:ext cx="5271911" cy="5856475"/>
              </a:xfrm>
              <a:prstGeom prst="rect">
                <a:avLst/>
              </a:prstGeom>
              <a:blipFill>
                <a:blip r:embed="rId2"/>
                <a:stretch>
                  <a:fillRect l="-721" r="-1442" b="-64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DFA585F6-4E71-994F-A423-4880CE99D045}"/>
                  </a:ext>
                </a:extLst>
              </p:cNvPr>
              <p:cNvSpPr txBox="1"/>
              <p:nvPr/>
            </p:nvSpPr>
            <p:spPr>
              <a:xfrm>
                <a:off x="7538223" y="394807"/>
                <a:ext cx="4653777" cy="549169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i="1" dirty="0">
                    <a:solidFill>
                      <a:srgbClr val="7030A0"/>
                    </a:solidFill>
                    <a:latin typeface="Cambria Math" panose="02040503050406030204" pitchFamily="18" charset="0"/>
                  </a:rPr>
                  <a:t>N </a:t>
                </a:r>
                <a:r>
                  <a:rPr lang="en-US" i="1" dirty="0">
                    <a:latin typeface="Cambria Math" panose="02040503050406030204" pitchFamily="18" charset="0"/>
                  </a:rPr>
                  <a:t>– </a:t>
                </a:r>
                <a:r>
                  <a:rPr lang="en-US" dirty="0">
                    <a:latin typeface="Cambria Math" panose="02040503050406030204" pitchFamily="18" charset="0"/>
                  </a:rPr>
                  <a:t>number of stochastic runs (for estimating expected value of future requests) </a:t>
                </a:r>
              </a:p>
              <a:p>
                <a:pPr marL="285750" indent="-285750">
                  <a:lnSpc>
                    <a:spcPct val="150000"/>
                  </a:lnSpc>
                  <a:buFont typeface="Arial" panose="020B0604020202020204" pitchFamily="34" charset="0"/>
                  <a:buChar char="•"/>
                </a:pPr>
                <a14:m>
                  <m:oMath xmlns:m="http://schemas.openxmlformats.org/officeDocument/2006/math">
                    <m:r>
                      <a:rPr lang="en-US" i="1">
                        <a:solidFill>
                          <a:srgbClr val="00B050"/>
                        </a:solidFill>
                        <a:latin typeface="Cambria Math" panose="02040503050406030204" pitchFamily="18" charset="0"/>
                      </a:rPr>
                      <m:t>𝑑𝑟𝑎</m:t>
                    </m:r>
                    <m:sSub>
                      <m:sSubPr>
                        <m:ctrlPr>
                          <a:rPr lang="en-US" i="1">
                            <a:solidFill>
                              <a:srgbClr val="00B050"/>
                            </a:solidFill>
                            <a:latin typeface="Cambria Math" panose="02040503050406030204" pitchFamily="18" charset="0"/>
                          </a:rPr>
                        </m:ctrlPr>
                      </m:sSubPr>
                      <m:e>
                        <m:r>
                          <a:rPr lang="en-US" i="1">
                            <a:solidFill>
                              <a:srgbClr val="00B050"/>
                            </a:solidFill>
                            <a:latin typeface="Cambria Math" panose="02040503050406030204" pitchFamily="18" charset="0"/>
                          </a:rPr>
                          <m:t>𝑤</m:t>
                        </m:r>
                      </m:e>
                      <m:sub>
                        <m:r>
                          <a:rPr lang="en-US" i="1">
                            <a:solidFill>
                              <a:srgbClr val="00B050"/>
                            </a:solidFill>
                            <a:latin typeface="Cambria Math" panose="02040503050406030204" pitchFamily="18" charset="0"/>
                          </a:rPr>
                          <m:t>𝑓𝑢𝑡𝑢𝑟𝑒</m:t>
                        </m:r>
                      </m:sub>
                    </m:sSub>
                    <m:d>
                      <m:dPr>
                        <m:ctrlPr>
                          <a:rPr lang="en-US" i="1">
                            <a:solidFill>
                              <a:srgbClr val="00B050"/>
                            </a:solidFill>
                            <a:latin typeface="Cambria Math" panose="02040503050406030204" pitchFamily="18" charset="0"/>
                          </a:rPr>
                        </m:ctrlPr>
                      </m:dPr>
                      <m:e>
                        <m:r>
                          <a:rPr lang="en-US" i="1">
                            <a:solidFill>
                              <a:srgbClr val="00B050"/>
                            </a:solidFill>
                            <a:latin typeface="Cambria Math" panose="02040503050406030204" pitchFamily="18" charset="0"/>
                          </a:rPr>
                          <m:t>𝐺</m:t>
                        </m:r>
                        <m:r>
                          <a:rPr lang="en-US" i="1">
                            <a:solidFill>
                              <a:srgbClr val="00B050"/>
                            </a:solidFill>
                            <a:latin typeface="Cambria Math" panose="02040503050406030204" pitchFamily="18" charset="0"/>
                          </a:rPr>
                          <m:t>,</m:t>
                        </m:r>
                        <m:r>
                          <a:rPr lang="en-US" i="1">
                            <a:solidFill>
                              <a:srgbClr val="00B050"/>
                            </a:solidFill>
                            <a:latin typeface="Cambria Math" panose="02040503050406030204" pitchFamily="18" charset="0"/>
                          </a:rPr>
                          <m:t>𝐻</m:t>
                        </m:r>
                      </m:e>
                    </m:d>
                    <m:r>
                      <a:rPr lang="en-US" i="1">
                        <a:solidFill>
                          <a:srgbClr val="00B050"/>
                        </a:solidFill>
                        <a:latin typeface="Cambria Math" panose="02040503050406030204" pitchFamily="18" charset="0"/>
                      </a:rPr>
                      <m:t> </m:t>
                    </m:r>
                  </m:oMath>
                </a14:m>
                <a:r>
                  <a:rPr lang="en-US" dirty="0"/>
                  <a:t>- assuming H future time steps, draw future requests from distribution function </a:t>
                </a:r>
              </a:p>
              <a:p>
                <a:pPr marL="285750" indent="-285750">
                  <a:lnSpc>
                    <a:spcPct val="150000"/>
                  </a:lnSpc>
                  <a:buFont typeface="Arial" panose="020B0604020202020204" pitchFamily="34" charset="0"/>
                  <a:buChar char="•"/>
                </a:pPr>
                <a:r>
                  <a:rPr lang="en-US" dirty="0">
                    <a:solidFill>
                      <a:srgbClr val="FF0000"/>
                    </a:solidFill>
                  </a:rPr>
                  <a:t>Possible actions in W</a:t>
                </a:r>
                <a:r>
                  <a:rPr lang="en-US" dirty="0"/>
                  <a:t> – all possible combinations for car movements (</a:t>
                </a: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5</m:t>
                        </m:r>
                      </m:e>
                      <m:sup>
                        <m:r>
                          <a:rPr lang="en-US" i="1">
                            <a:latin typeface="Cambria Math" panose="02040503050406030204" pitchFamily="18" charset="0"/>
                          </a:rPr>
                          <m:t>𝑘</m:t>
                        </m:r>
                      </m:sup>
                    </m:sSup>
                  </m:oMath>
                </a14:m>
                <a:r>
                  <a:rPr lang="en-US" dirty="0"/>
                  <a:t> options per time step) </a:t>
                </a:r>
                <a:endParaRPr lang="en-US" i="1" dirty="0">
                  <a:latin typeface="Cambria Math" panose="02040503050406030204" pitchFamily="18" charset="0"/>
                </a:endParaRPr>
              </a:p>
              <a:p>
                <a:pPr marL="285750" indent="-285750">
                  <a:lnSpc>
                    <a:spcPct val="150000"/>
                  </a:lnSpc>
                  <a:buFont typeface="Arial" panose="020B0604020202020204" pitchFamily="34" charset="0"/>
                  <a:buChar char="•"/>
                </a:pPr>
                <a14:m>
                  <m:oMath xmlns:m="http://schemas.openxmlformats.org/officeDocument/2006/math">
                    <m:r>
                      <a:rPr lang="en-US" i="1" smtClean="0">
                        <a:solidFill>
                          <a:srgbClr val="FFC000"/>
                        </a:solidFill>
                        <a:latin typeface="Cambria Math" panose="02040503050406030204" pitchFamily="18" charset="0"/>
                        <a:ea typeface="Cambria Math" panose="02040503050406030204" pitchFamily="18" charset="0"/>
                      </a:rPr>
                      <m:t>𝑠𝑜𝑙𝑣𝑒</m:t>
                    </m:r>
                    <m:d>
                      <m:dPr>
                        <m:ctrlPr>
                          <a:rPr lang="en-US" i="1">
                            <a:solidFill>
                              <a:srgbClr val="FFC000"/>
                            </a:solidFill>
                            <a:latin typeface="Cambria Math" panose="02040503050406030204" pitchFamily="18" charset="0"/>
                            <a:ea typeface="Cambria Math" panose="02040503050406030204" pitchFamily="18" charset="0"/>
                          </a:rPr>
                        </m:ctrlPr>
                      </m:dPr>
                      <m:e>
                        <m:sSup>
                          <m:sSupPr>
                            <m:ctrlPr>
                              <a:rPr lang="en-US" i="1">
                                <a:solidFill>
                                  <a:srgbClr val="FFC000"/>
                                </a:solidFill>
                                <a:latin typeface="Cambria Math" panose="02040503050406030204" pitchFamily="18" charset="0"/>
                                <a:ea typeface="Cambria Math" panose="02040503050406030204" pitchFamily="18" charset="0"/>
                              </a:rPr>
                            </m:ctrlPr>
                          </m:sSupPr>
                          <m:e>
                            <m:r>
                              <a:rPr lang="en-US" i="1">
                                <a:solidFill>
                                  <a:srgbClr val="FFC000"/>
                                </a:solidFill>
                                <a:latin typeface="Cambria Math" panose="02040503050406030204" pitchFamily="18" charset="0"/>
                                <a:ea typeface="Cambria Math" panose="02040503050406030204" pitchFamily="18" charset="0"/>
                              </a:rPr>
                              <m:t>𝑠</m:t>
                            </m:r>
                          </m:e>
                          <m:sup>
                            <m:r>
                              <a:rPr lang="en-US" i="1">
                                <a:solidFill>
                                  <a:srgbClr val="FFC000"/>
                                </a:solidFill>
                                <a:latin typeface="Cambria Math" panose="02040503050406030204" pitchFamily="18" charset="0"/>
                                <a:ea typeface="Cambria Math" panose="02040503050406030204" pitchFamily="18" charset="0"/>
                              </a:rPr>
                              <m:t>′</m:t>
                            </m:r>
                          </m:sup>
                        </m:sSup>
                        <m:r>
                          <a:rPr lang="en-US" i="1">
                            <a:solidFill>
                              <a:srgbClr val="FFC000"/>
                            </a:solidFill>
                            <a:latin typeface="Cambria Math" panose="02040503050406030204" pitchFamily="18" charset="0"/>
                            <a:ea typeface="Cambria Math" panose="02040503050406030204" pitchFamily="18" charset="0"/>
                          </a:rPr>
                          <m:t>,</m:t>
                        </m:r>
                        <m:sSub>
                          <m:sSubPr>
                            <m:ctrlPr>
                              <a:rPr lang="en-US" i="1">
                                <a:solidFill>
                                  <a:srgbClr val="FFC000"/>
                                </a:solidFill>
                                <a:latin typeface="Cambria Math" panose="02040503050406030204" pitchFamily="18" charset="0"/>
                                <a:ea typeface="Cambria Math" panose="02040503050406030204" pitchFamily="18" charset="0"/>
                              </a:rPr>
                            </m:ctrlPr>
                          </m:sSubPr>
                          <m:e>
                            <m:r>
                              <a:rPr lang="en-US" i="1">
                                <a:solidFill>
                                  <a:srgbClr val="FFC000"/>
                                </a:solidFill>
                                <a:latin typeface="Cambria Math" panose="02040503050406030204" pitchFamily="18" charset="0"/>
                                <a:ea typeface="Cambria Math" panose="02040503050406030204" pitchFamily="18" charset="0"/>
                              </a:rPr>
                              <m:t>𝑓</m:t>
                            </m:r>
                          </m:e>
                          <m:sub>
                            <m:r>
                              <a:rPr lang="en-US" i="1">
                                <a:solidFill>
                                  <a:srgbClr val="FFC000"/>
                                </a:solidFill>
                                <a:latin typeface="Cambria Math" panose="02040503050406030204" pitchFamily="18" charset="0"/>
                                <a:ea typeface="Cambria Math" panose="02040503050406030204" pitchFamily="18" charset="0"/>
                              </a:rPr>
                              <m:t>𝑖</m:t>
                            </m:r>
                          </m:sub>
                        </m:sSub>
                      </m:e>
                    </m:d>
                  </m:oMath>
                </a14:m>
                <a:r>
                  <a:rPr lang="en-US" dirty="0"/>
                  <a:t> - deterministic solver</a:t>
                </a:r>
              </a:p>
              <a:p>
                <a:pPr marL="285750" indent="-285750">
                  <a:lnSpc>
                    <a:spcPct val="150000"/>
                  </a:lnSpc>
                  <a:buFont typeface="Arial" panose="020B0604020202020204" pitchFamily="34" charset="0"/>
                  <a:buChar char="•"/>
                </a:pPr>
                <a:r>
                  <a:rPr lang="en-US" dirty="0">
                    <a:solidFill>
                      <a:schemeClr val="accent5">
                        <a:lumMod val="75000"/>
                      </a:schemeClr>
                    </a:solidFill>
                  </a:rPr>
                  <a:t>m</a:t>
                </a:r>
                <a:r>
                  <a:rPr lang="en-US" dirty="0"/>
                  <a:t> – expected value of future requests </a:t>
                </a:r>
              </a:p>
              <a:p>
                <a:pPr>
                  <a:lnSpc>
                    <a:spcPct val="150000"/>
                  </a:lnSpc>
                </a:pPr>
                <a:endParaRPr lang="en-US" dirty="0"/>
              </a:p>
              <a:p>
                <a:pPr marL="285750" indent="-285750">
                  <a:lnSpc>
                    <a:spcPct val="150000"/>
                  </a:lnSpc>
                  <a:buFont typeface="Arial" panose="020B0604020202020204" pitchFamily="34" charset="0"/>
                  <a:buChar char="•"/>
                </a:pPr>
                <a:endParaRPr lang="en-US" dirty="0"/>
              </a:p>
            </p:txBody>
          </p:sp>
        </mc:Choice>
        <mc:Fallback xmlns="">
          <p:sp>
            <p:nvSpPr>
              <p:cNvPr id="7" name="TextBox 6">
                <a:extLst>
                  <a:ext uri="{FF2B5EF4-FFF2-40B4-BE49-F238E27FC236}">
                    <a16:creationId xmlns:a16="http://schemas.microsoft.com/office/drawing/2014/main" id="{DFA585F6-4E71-994F-A423-4880CE99D045}"/>
                  </a:ext>
                </a:extLst>
              </p:cNvPr>
              <p:cNvSpPr txBox="1">
                <a:spLocks noRot="1" noChangeAspect="1" noMove="1" noResize="1" noEditPoints="1" noAdjustHandles="1" noChangeArrowheads="1" noChangeShapeType="1" noTextEdit="1"/>
              </p:cNvSpPr>
              <p:nvPr/>
            </p:nvSpPr>
            <p:spPr>
              <a:xfrm>
                <a:off x="7538223" y="394807"/>
                <a:ext cx="4653777" cy="5491696"/>
              </a:xfrm>
              <a:prstGeom prst="rect">
                <a:avLst/>
              </a:prstGeom>
              <a:blipFill>
                <a:blip r:embed="rId3"/>
                <a:stretch>
                  <a:fillRect l="-817" r="-1907"/>
                </a:stretch>
              </a:blipFill>
            </p:spPr>
            <p:txBody>
              <a:bodyPr/>
              <a:lstStyle/>
              <a:p>
                <a:r>
                  <a:rPr lang="en-US">
                    <a:noFill/>
                  </a:rPr>
                  <a:t> </a:t>
                </a:r>
              </a:p>
            </p:txBody>
          </p:sp>
        </mc:Fallback>
      </mc:AlternateContent>
    </p:spTree>
    <p:extLst>
      <p:ext uri="{BB962C8B-B14F-4D97-AF65-F5344CB8AC3E}">
        <p14:creationId xmlns:p14="http://schemas.microsoft.com/office/powerpoint/2010/main" val="4099242203"/>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E81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6EE20C1D-4C9A-F94A-93FD-EC6D4726A851}"/>
                  </a:ext>
                </a:extLst>
              </p:cNvPr>
              <p:cNvSpPr txBox="1"/>
              <p:nvPr/>
            </p:nvSpPr>
            <p:spPr>
              <a:xfrm>
                <a:off x="2716313" y="5413916"/>
                <a:ext cx="3353383" cy="1761893"/>
              </a:xfrm>
              <a:prstGeom prst="rect">
                <a:avLst/>
              </a:prstGeom>
            </p:spPr>
            <p:txBody>
              <a:bodyPr vert="horz" lIns="91440" tIns="45720" rIns="91440" bIns="45720" rtlCol="0">
                <a:normAutofit/>
              </a:bodyPr>
              <a:lstStyle/>
              <a:p>
                <a:pPr marL="285750" indent="-285750">
                  <a:buFont typeface="Arial" panose="020B0604020202020204" pitchFamily="34" charset="0"/>
                  <a:buChar char="•"/>
                </a:pPr>
                <a14:m>
                  <m:oMath xmlns:m="http://schemas.openxmlformats.org/officeDocument/2006/math">
                    <m:sSub>
                      <m:sSubPr>
                        <m:ctrlPr>
                          <a:rPr lang="en-US" sz="2400" i="1" dirty="0" smtClean="0">
                            <a:latin typeface="Cambria Math" panose="02040503050406030204" pitchFamily="18" charset="0"/>
                          </a:rPr>
                        </m:ctrlPr>
                      </m:sSubPr>
                      <m:e>
                        <m:r>
                          <a:rPr lang="en-US" sz="2400" i="1" dirty="0" smtClean="0">
                            <a:latin typeface="Cambria Math" panose="02040503050406030204" pitchFamily="18" charset="0"/>
                          </a:rPr>
                          <m:t>𝑁</m:t>
                        </m:r>
                      </m:e>
                      <m:sub>
                        <m:r>
                          <a:rPr lang="en-US" sz="2400" i="1" dirty="0" smtClean="0">
                            <a:latin typeface="Cambria Math" panose="02040503050406030204" pitchFamily="18" charset="0"/>
                          </a:rPr>
                          <m:t>𝑐𝑎𝑟𝑠</m:t>
                        </m:r>
                      </m:sub>
                    </m:sSub>
                  </m:oMath>
                </a14:m>
                <a:r>
                  <a:rPr lang="en-US" sz="2400" dirty="0"/>
                  <a:t> : 3</a:t>
                </a:r>
              </a:p>
              <a:p>
                <a:pPr marL="285750" indent="-285750">
                  <a:buFont typeface="Arial" panose="020B0604020202020204" pitchFamily="34" charset="0"/>
                  <a:buChar char="•"/>
                </a:pPr>
                <a:r>
                  <a:rPr lang="en-US" sz="2400" dirty="0"/>
                  <a:t>Grid size: 10*15</a:t>
                </a:r>
              </a:p>
              <a:p>
                <a:pPr marL="285750" indent="-285750">
                  <a:buFont typeface="Arial" panose="020B0604020202020204" pitchFamily="34" charset="0"/>
                  <a:buChar char="•"/>
                </a:pPr>
                <a14:m>
                  <m:oMath xmlns:m="http://schemas.openxmlformats.org/officeDocument/2006/math">
                    <m:sSub>
                      <m:sSubPr>
                        <m:ctrlPr>
                          <a:rPr lang="en-US" sz="2400" i="1" dirty="0" smtClean="0">
                            <a:latin typeface="Cambria Math" panose="02040503050406030204" pitchFamily="18" charset="0"/>
                          </a:rPr>
                        </m:ctrlPr>
                      </m:sSubPr>
                      <m:e>
                        <m:r>
                          <a:rPr lang="en-US" sz="2400" i="1" dirty="0" smtClean="0">
                            <a:latin typeface="Cambria Math" panose="02040503050406030204" pitchFamily="18" charset="0"/>
                          </a:rPr>
                          <m:t>𝑁</m:t>
                        </m:r>
                      </m:e>
                      <m:sub>
                        <m:r>
                          <a:rPr lang="en-US" sz="2400" i="1" dirty="0" smtClean="0">
                            <a:latin typeface="Cambria Math" panose="02040503050406030204" pitchFamily="18" charset="0"/>
                          </a:rPr>
                          <m:t>𝑠𝑡𝑜𝑐h𝑎𝑠𝑡𝑖𝑐</m:t>
                        </m:r>
                      </m:sub>
                    </m:sSub>
                    <m:r>
                      <a:rPr lang="en-US" sz="2400" i="1" dirty="0">
                        <a:latin typeface="Cambria Math" panose="02040503050406030204" pitchFamily="18" charset="0"/>
                      </a:rPr>
                      <m:t> </m:t>
                    </m:r>
                  </m:oMath>
                </a14:m>
                <a:r>
                  <a:rPr lang="en-US" sz="2400" dirty="0"/>
                  <a:t>: 10</a:t>
                </a:r>
              </a:p>
              <a:p>
                <a:pPr marL="285750" indent="-285750">
                  <a:buFont typeface="Arial" panose="020B0604020202020204" pitchFamily="34" charset="0"/>
                  <a:buChar char="•"/>
                </a:pPr>
                <a:r>
                  <a:rPr lang="en-US" sz="2400" dirty="0"/>
                  <a:t>H: 7</a:t>
                </a:r>
              </a:p>
            </p:txBody>
          </p:sp>
        </mc:Choice>
        <mc:Fallback xmlns="">
          <p:sp>
            <p:nvSpPr>
              <p:cNvPr id="8" name="TextBox 7">
                <a:extLst>
                  <a:ext uri="{FF2B5EF4-FFF2-40B4-BE49-F238E27FC236}">
                    <a16:creationId xmlns:a16="http://schemas.microsoft.com/office/drawing/2014/main" id="{6EE20C1D-4C9A-F94A-93FD-EC6D4726A851}"/>
                  </a:ext>
                </a:extLst>
              </p:cNvPr>
              <p:cNvSpPr txBox="1">
                <a:spLocks noRot="1" noChangeAspect="1" noMove="1" noResize="1" noEditPoints="1" noAdjustHandles="1" noChangeArrowheads="1" noChangeShapeType="1" noTextEdit="1"/>
              </p:cNvSpPr>
              <p:nvPr/>
            </p:nvSpPr>
            <p:spPr>
              <a:xfrm>
                <a:off x="2716313" y="5413916"/>
                <a:ext cx="3353383" cy="1761893"/>
              </a:xfrm>
              <a:prstGeom prst="rect">
                <a:avLst/>
              </a:prstGeom>
              <a:blipFill>
                <a:blip r:embed="rId3"/>
                <a:stretch>
                  <a:fillRect l="-2264" t="-1429"/>
                </a:stretch>
              </a:blipFill>
            </p:spPr>
            <p:txBody>
              <a:bodyPr/>
              <a:lstStyle/>
              <a:p>
                <a:r>
                  <a:rPr lang="en-US">
                    <a:noFill/>
                  </a:rPr>
                  <a:t> </a:t>
                </a:r>
              </a:p>
            </p:txBody>
          </p:sp>
        </mc:Fallback>
      </mc:AlternateContent>
      <p:sp>
        <p:nvSpPr>
          <p:cNvPr id="2" name="TextBox 1">
            <a:extLst>
              <a:ext uri="{FF2B5EF4-FFF2-40B4-BE49-F238E27FC236}">
                <a16:creationId xmlns:a16="http://schemas.microsoft.com/office/drawing/2014/main" id="{731432AC-3987-8343-9BA3-47D986A0C745}"/>
              </a:ext>
            </a:extLst>
          </p:cNvPr>
          <p:cNvSpPr txBox="1"/>
          <p:nvPr/>
        </p:nvSpPr>
        <p:spPr>
          <a:xfrm>
            <a:off x="5597911" y="6181914"/>
            <a:ext cx="5977666" cy="646331"/>
          </a:xfrm>
          <a:prstGeom prst="rect">
            <a:avLst/>
          </a:prstGeom>
          <a:noFill/>
        </p:spPr>
        <p:txBody>
          <a:bodyPr wrap="square" rtlCol="0">
            <a:spAutoFit/>
          </a:bodyPr>
          <a:lstStyle/>
          <a:p>
            <a:r>
              <a:rPr lang="en-US" dirty="0"/>
              <a:t>Results with simple prediction function are as good as results with Neural network</a:t>
            </a:r>
          </a:p>
        </p:txBody>
      </p:sp>
      <p:sp>
        <p:nvSpPr>
          <p:cNvPr id="11" name="Rectangle 10">
            <a:extLst>
              <a:ext uri="{FF2B5EF4-FFF2-40B4-BE49-F238E27FC236}">
                <a16:creationId xmlns:a16="http://schemas.microsoft.com/office/drawing/2014/main" id="{3080A53C-933B-2641-B223-ED7CB6F1214C}"/>
              </a:ext>
            </a:extLst>
          </p:cNvPr>
          <p:cNvSpPr/>
          <p:nvPr/>
        </p:nvSpPr>
        <p:spPr>
          <a:xfrm>
            <a:off x="0" y="0"/>
            <a:ext cx="2542478" cy="6858000"/>
          </a:xfrm>
          <a:prstGeom prst="rect">
            <a:avLst/>
          </a:prstGeom>
          <a:solidFill>
            <a:srgbClr val="8F83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13" name="Title 1">
            <a:extLst>
              <a:ext uri="{FF2B5EF4-FFF2-40B4-BE49-F238E27FC236}">
                <a16:creationId xmlns:a16="http://schemas.microsoft.com/office/drawing/2014/main" id="{CF450723-6CD3-B847-8A98-2AF997BCF2F1}"/>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4 : </a:t>
            </a:r>
            <a:endParaRPr lang="en-US" sz="2400" b="1" dirty="0">
              <a:solidFill>
                <a:schemeClr val="bg1"/>
              </a:solidFill>
            </a:endParaRPr>
          </a:p>
          <a:p>
            <a:pPr algn="ctr"/>
            <a:r>
              <a:rPr lang="en-US" sz="2800" b="1" dirty="0">
                <a:solidFill>
                  <a:schemeClr val="bg1"/>
                </a:solidFill>
              </a:rPr>
              <a:t>Anticipatory Algorithm</a:t>
            </a:r>
            <a:endParaRPr lang="en-US" b="1" dirty="0">
              <a:solidFill>
                <a:schemeClr val="bg1"/>
              </a:solidFill>
            </a:endParaRPr>
          </a:p>
        </p:txBody>
      </p:sp>
      <p:sp>
        <p:nvSpPr>
          <p:cNvPr id="15" name="TextBox 14">
            <a:extLst>
              <a:ext uri="{FF2B5EF4-FFF2-40B4-BE49-F238E27FC236}">
                <a16:creationId xmlns:a16="http://schemas.microsoft.com/office/drawing/2014/main" id="{180835D4-D263-284D-B693-7D6B1057EC0A}"/>
              </a:ext>
            </a:extLst>
          </p:cNvPr>
          <p:cNvSpPr txBox="1"/>
          <p:nvPr/>
        </p:nvSpPr>
        <p:spPr>
          <a:xfrm>
            <a:off x="2716313" y="150290"/>
            <a:ext cx="5977666" cy="461665"/>
          </a:xfrm>
          <a:prstGeom prst="rect">
            <a:avLst/>
          </a:prstGeom>
          <a:noFill/>
        </p:spPr>
        <p:txBody>
          <a:bodyPr wrap="square" rtlCol="0">
            <a:spAutoFit/>
          </a:bodyPr>
          <a:lstStyle/>
          <a:p>
            <a:r>
              <a:rPr lang="en-US" sz="2400" dirty="0"/>
              <a:t>Comparing different prediction algorithms -</a:t>
            </a:r>
          </a:p>
        </p:txBody>
      </p:sp>
      <p:pic>
        <p:nvPicPr>
          <p:cNvPr id="6" name="Picture 5" descr="A close up of a map&#10;&#10;Description automatically generated">
            <a:extLst>
              <a:ext uri="{FF2B5EF4-FFF2-40B4-BE49-F238E27FC236}">
                <a16:creationId xmlns:a16="http://schemas.microsoft.com/office/drawing/2014/main" id="{4903A9AE-2CE9-9C48-B834-943267B7F1C6}"/>
              </a:ext>
            </a:extLst>
          </p:cNvPr>
          <p:cNvPicPr>
            <a:picLocks noChangeAspect="1"/>
          </p:cNvPicPr>
          <p:nvPr/>
        </p:nvPicPr>
        <p:blipFill>
          <a:blip r:embed="rId4"/>
          <a:stretch>
            <a:fillRect/>
          </a:stretch>
        </p:blipFill>
        <p:spPr>
          <a:xfrm>
            <a:off x="5237906" y="611955"/>
            <a:ext cx="6413743" cy="5421048"/>
          </a:xfrm>
          <a:prstGeom prst="rect">
            <a:avLst/>
          </a:prstGeom>
        </p:spPr>
      </p:pic>
    </p:spTree>
    <p:extLst>
      <p:ext uri="{BB962C8B-B14F-4D97-AF65-F5344CB8AC3E}">
        <p14:creationId xmlns:p14="http://schemas.microsoft.com/office/powerpoint/2010/main" val="1962722404"/>
      </p:ext>
    </p:extLst>
  </p:cSld>
  <p:clrMapOvr>
    <a:masterClrMapping/>
  </p:clrMapOvr>
  <p:transition spd="slow">
    <p:randomBar dir="ver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A28044-81B0-134D-8AE3-4A7A93D92E8E}"/>
              </a:ext>
            </a:extLst>
          </p:cNvPr>
          <p:cNvSpPr/>
          <p:nvPr/>
        </p:nvSpPr>
        <p:spPr>
          <a:xfrm>
            <a:off x="0" y="0"/>
            <a:ext cx="2542478" cy="6858000"/>
          </a:xfrm>
          <a:prstGeom prst="rect">
            <a:avLst/>
          </a:prstGeom>
          <a:solidFill>
            <a:srgbClr val="9C91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p>
        </p:txBody>
      </p:sp>
      <p:sp>
        <p:nvSpPr>
          <p:cNvPr id="5" name="Title 1">
            <a:extLst>
              <a:ext uri="{FF2B5EF4-FFF2-40B4-BE49-F238E27FC236}">
                <a16:creationId xmlns:a16="http://schemas.microsoft.com/office/drawing/2014/main" id="{6A5F2F36-41F7-1B4E-9D6C-FC1D837C4793}"/>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5 : </a:t>
            </a:r>
            <a:endParaRPr lang="en-US" sz="2400" b="1" dirty="0">
              <a:solidFill>
                <a:schemeClr val="bg1"/>
              </a:solidFill>
            </a:endParaRPr>
          </a:p>
          <a:p>
            <a:pPr algn="ctr"/>
            <a:r>
              <a:rPr lang="en-US" sz="2800" b="1" dirty="0">
                <a:solidFill>
                  <a:schemeClr val="bg1"/>
                </a:solidFill>
              </a:rPr>
              <a:t>Optimize Run-Time</a:t>
            </a:r>
            <a:endParaRPr lang="en-US" b="1" dirty="0">
              <a:solidFill>
                <a:schemeClr val="bg1"/>
              </a:solidFill>
            </a:endParaRP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ACF72849-6701-4141-8F40-4E277F4C8C73}"/>
                  </a:ext>
                </a:extLst>
              </p:cNvPr>
              <p:cNvSpPr txBox="1"/>
              <p:nvPr/>
            </p:nvSpPr>
            <p:spPr>
              <a:xfrm>
                <a:off x="8167983" y="223469"/>
                <a:ext cx="4007861" cy="2313262"/>
              </a:xfrm>
              <a:prstGeom prst="rect">
                <a:avLst/>
              </a:prstGeom>
              <a:noFill/>
            </p:spPr>
            <p:txBody>
              <a:bodyPr wrap="square" rtlCol="0">
                <a:spAutoFit/>
              </a:bodyPr>
              <a:lstStyle/>
              <a:p>
                <a:r>
                  <a:rPr lang="en-US" dirty="0"/>
                  <a:t>Run only a subset of possible actions:</a:t>
                </a:r>
              </a:p>
              <a:p>
                <a:pPr marL="285750" indent="-285750">
                  <a:buFont typeface="Arial" panose="020B0604020202020204" pitchFamily="34" charset="0"/>
                  <a:buChar char="•"/>
                </a:pPr>
                <a:r>
                  <a:rPr lang="en-US" dirty="0"/>
                  <a:t>Randomize order of cars and run optimization for each car movement separately (</a:t>
                </a:r>
                <a14:m>
                  <m:oMath xmlns:m="http://schemas.openxmlformats.org/officeDocument/2006/math">
                    <m:r>
                      <a:rPr lang="en-US" b="0" i="0" smtClean="0">
                        <a:latin typeface="Cambria Math" panose="02040503050406030204" pitchFamily="18" charset="0"/>
                      </a:rPr>
                      <m:t>5</m:t>
                    </m:r>
                    <m:r>
                      <a:rPr lang="en-US" b="0" i="1" smtClean="0">
                        <a:latin typeface="Cambria Math" panose="02040503050406030204" pitchFamily="18" charset="0"/>
                      </a:rPr>
                      <m:t>∙</m:t>
                    </m:r>
                    <m:r>
                      <a:rPr lang="en-US" b="0" i="1" smtClean="0">
                        <a:latin typeface="Cambria Math" panose="02040503050406030204" pitchFamily="18" charset="0"/>
                      </a:rPr>
                      <m:t>𝑘</m:t>
                    </m:r>
                  </m:oMath>
                </a14:m>
                <a:r>
                  <a:rPr lang="en-US" dirty="0"/>
                  <a:t> steps instead of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5</m:t>
                        </m:r>
                      </m:e>
                      <m:sup>
                        <m:r>
                          <a:rPr lang="en-US" b="0" i="1" smtClean="0">
                            <a:latin typeface="Cambria Math" panose="02040503050406030204" pitchFamily="18" charset="0"/>
                          </a:rPr>
                          <m:t>𝑘</m:t>
                        </m:r>
                      </m:sup>
                    </m:sSup>
                  </m:oMath>
                </a14:m>
                <a:r>
                  <a:rPr lang="en-US" dirty="0"/>
                  <a:t>)</a:t>
                </a:r>
              </a:p>
              <a:p>
                <a:pPr marL="285750" indent="-285750">
                  <a:buFont typeface="Arial" panose="020B0604020202020204" pitchFamily="34" charset="0"/>
                  <a:buChar char="•"/>
                </a:pPr>
                <a:r>
                  <a:rPr lang="en-US" dirty="0"/>
                  <a:t>Calculate cost of dual movements (each time 2 cars move in all 5 options) and then run mini optimization to find optimal result</a:t>
                </a:r>
              </a:p>
            </p:txBody>
          </p:sp>
        </mc:Choice>
        <mc:Fallback xmlns="">
          <p:sp>
            <p:nvSpPr>
              <p:cNvPr id="7" name="TextBox 6">
                <a:extLst>
                  <a:ext uri="{FF2B5EF4-FFF2-40B4-BE49-F238E27FC236}">
                    <a16:creationId xmlns:a16="http://schemas.microsoft.com/office/drawing/2014/main" id="{ACF72849-6701-4141-8F40-4E277F4C8C73}"/>
                  </a:ext>
                </a:extLst>
              </p:cNvPr>
              <p:cNvSpPr txBox="1">
                <a:spLocks noRot="1" noChangeAspect="1" noMove="1" noResize="1" noEditPoints="1" noAdjustHandles="1" noChangeArrowheads="1" noChangeShapeType="1" noTextEdit="1"/>
              </p:cNvSpPr>
              <p:nvPr/>
            </p:nvSpPr>
            <p:spPr>
              <a:xfrm>
                <a:off x="8167983" y="223469"/>
                <a:ext cx="4007861" cy="2313262"/>
              </a:xfrm>
              <a:prstGeom prst="rect">
                <a:avLst/>
              </a:prstGeom>
              <a:blipFill>
                <a:blip r:embed="rId2"/>
                <a:stretch>
                  <a:fillRect l="-1262" t="-1093" b="-2732"/>
                </a:stretch>
              </a:blipFill>
            </p:spPr>
            <p:txBody>
              <a:bodyPr/>
              <a:lstStyle/>
              <a:p>
                <a:r>
                  <a:rPr lang="en-US">
                    <a:noFill/>
                  </a:rPr>
                  <a:t> </a:t>
                </a:r>
              </a:p>
            </p:txBody>
          </p:sp>
        </mc:Fallback>
      </mc:AlternateContent>
      <p:sp>
        <p:nvSpPr>
          <p:cNvPr id="8" name="TextBox 7">
            <a:extLst>
              <a:ext uri="{FF2B5EF4-FFF2-40B4-BE49-F238E27FC236}">
                <a16:creationId xmlns:a16="http://schemas.microsoft.com/office/drawing/2014/main" id="{A4D467F3-9677-6445-8EF4-400D2A654D8C}"/>
              </a:ext>
            </a:extLst>
          </p:cNvPr>
          <p:cNvSpPr txBox="1"/>
          <p:nvPr/>
        </p:nvSpPr>
        <p:spPr>
          <a:xfrm>
            <a:off x="8167983" y="2615578"/>
            <a:ext cx="4348258" cy="2862322"/>
          </a:xfrm>
          <a:prstGeom prst="rect">
            <a:avLst/>
          </a:prstGeom>
          <a:noFill/>
        </p:spPr>
        <p:txBody>
          <a:bodyPr wrap="square" rtlCol="0">
            <a:spAutoFit/>
          </a:bodyPr>
          <a:lstStyle/>
          <a:p>
            <a:r>
              <a:rPr lang="en-US" dirty="0"/>
              <a:t>Reduce deterministic run time:</a:t>
            </a:r>
          </a:p>
          <a:p>
            <a:pPr marL="285750" indent="-285750">
              <a:buFont typeface="Arial" panose="020B0604020202020204" pitchFamily="34" charset="0"/>
              <a:buChar char="•"/>
            </a:pPr>
            <a:r>
              <a:rPr lang="en-US" dirty="0"/>
              <a:t>Run Max flow problem instead of time window (shortens run time gradually since can be run without integer constraints)</a:t>
            </a:r>
          </a:p>
          <a:p>
            <a:pPr marL="285750" indent="-285750">
              <a:buFont typeface="Arial" panose="020B0604020202020204" pitchFamily="34" charset="0"/>
              <a:buChar char="•"/>
            </a:pPr>
            <a:r>
              <a:rPr lang="en-US" dirty="0"/>
              <a:t>Run reinforcement learning on deterministic problem. (shortens run time since now can run all action combinations as batch)</a:t>
            </a:r>
          </a:p>
          <a:p>
            <a:endParaRPr lang="en-US" dirty="0"/>
          </a:p>
        </p:txBody>
      </p:sp>
      <p:sp>
        <p:nvSpPr>
          <p:cNvPr id="9" name="Left Brace 8">
            <a:extLst>
              <a:ext uri="{FF2B5EF4-FFF2-40B4-BE49-F238E27FC236}">
                <a16:creationId xmlns:a16="http://schemas.microsoft.com/office/drawing/2014/main" id="{309F2321-A549-0B42-963D-A3744CEB4FE1}"/>
              </a:ext>
            </a:extLst>
          </p:cNvPr>
          <p:cNvSpPr/>
          <p:nvPr/>
        </p:nvSpPr>
        <p:spPr>
          <a:xfrm>
            <a:off x="7682606" y="519724"/>
            <a:ext cx="440796" cy="2017007"/>
          </a:xfrm>
          <a:custGeom>
            <a:avLst/>
            <a:gdLst>
              <a:gd name="connsiteX0" fmla="*/ 440796 w 440796"/>
              <a:gd name="connsiteY0" fmla="*/ 2017007 h 2017007"/>
              <a:gd name="connsiteX1" fmla="*/ 220398 w 440796"/>
              <a:gd name="connsiteY1" fmla="*/ 1965822 h 2017007"/>
              <a:gd name="connsiteX2" fmla="*/ 220398 w 440796"/>
              <a:gd name="connsiteY2" fmla="*/ 1071085 h 2017007"/>
              <a:gd name="connsiteX3" fmla="*/ 0 w 440796"/>
              <a:gd name="connsiteY3" fmla="*/ 1019900 h 2017007"/>
              <a:gd name="connsiteX4" fmla="*/ 220398 w 440796"/>
              <a:gd name="connsiteY4" fmla="*/ 968715 h 2017007"/>
              <a:gd name="connsiteX5" fmla="*/ 220398 w 440796"/>
              <a:gd name="connsiteY5" fmla="*/ 51185 h 2017007"/>
              <a:gd name="connsiteX6" fmla="*/ 440796 w 440796"/>
              <a:gd name="connsiteY6" fmla="*/ 0 h 2017007"/>
              <a:gd name="connsiteX7" fmla="*/ 440796 w 440796"/>
              <a:gd name="connsiteY7" fmla="*/ 2017007 h 2017007"/>
              <a:gd name="connsiteX0" fmla="*/ 440796 w 440796"/>
              <a:gd name="connsiteY0" fmla="*/ 2017007 h 2017007"/>
              <a:gd name="connsiteX1" fmla="*/ 220398 w 440796"/>
              <a:gd name="connsiteY1" fmla="*/ 1965822 h 2017007"/>
              <a:gd name="connsiteX2" fmla="*/ 220398 w 440796"/>
              <a:gd name="connsiteY2" fmla="*/ 1071085 h 2017007"/>
              <a:gd name="connsiteX3" fmla="*/ 0 w 440796"/>
              <a:gd name="connsiteY3" fmla="*/ 1019900 h 2017007"/>
              <a:gd name="connsiteX4" fmla="*/ 220398 w 440796"/>
              <a:gd name="connsiteY4" fmla="*/ 968715 h 2017007"/>
              <a:gd name="connsiteX5" fmla="*/ 220398 w 440796"/>
              <a:gd name="connsiteY5" fmla="*/ 51185 h 2017007"/>
              <a:gd name="connsiteX6" fmla="*/ 440796 w 440796"/>
              <a:gd name="connsiteY6" fmla="*/ 0 h 2017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796" h="2017007" stroke="0" extrusionOk="0">
                <a:moveTo>
                  <a:pt x="440796" y="2017007"/>
                </a:moveTo>
                <a:cubicBezTo>
                  <a:pt x="315574" y="2014848"/>
                  <a:pt x="216911" y="1995400"/>
                  <a:pt x="220398" y="1965822"/>
                </a:cubicBezTo>
                <a:cubicBezTo>
                  <a:pt x="245456" y="1684447"/>
                  <a:pt x="170724" y="1317050"/>
                  <a:pt x="220398" y="1071085"/>
                </a:cubicBezTo>
                <a:cubicBezTo>
                  <a:pt x="215191" y="1047900"/>
                  <a:pt x="120745" y="1025298"/>
                  <a:pt x="0" y="1019900"/>
                </a:cubicBezTo>
                <a:cubicBezTo>
                  <a:pt x="121057" y="1019536"/>
                  <a:pt x="221899" y="997701"/>
                  <a:pt x="220398" y="968715"/>
                </a:cubicBezTo>
                <a:cubicBezTo>
                  <a:pt x="291587" y="860842"/>
                  <a:pt x="148391" y="494135"/>
                  <a:pt x="220398" y="51185"/>
                </a:cubicBezTo>
                <a:cubicBezTo>
                  <a:pt x="202585" y="20188"/>
                  <a:pt x="315611" y="3260"/>
                  <a:pt x="440796" y="0"/>
                </a:cubicBezTo>
                <a:cubicBezTo>
                  <a:pt x="392565" y="275520"/>
                  <a:pt x="525251" y="1514837"/>
                  <a:pt x="440796" y="2017007"/>
                </a:cubicBezTo>
                <a:close/>
              </a:path>
              <a:path w="440796" h="2017007" fill="none" extrusionOk="0">
                <a:moveTo>
                  <a:pt x="440796" y="2017007"/>
                </a:moveTo>
                <a:cubicBezTo>
                  <a:pt x="315496" y="2016753"/>
                  <a:pt x="219953" y="1993184"/>
                  <a:pt x="220398" y="1965822"/>
                </a:cubicBezTo>
                <a:cubicBezTo>
                  <a:pt x="187540" y="1571426"/>
                  <a:pt x="240512" y="1263830"/>
                  <a:pt x="220398" y="1071085"/>
                </a:cubicBezTo>
                <a:cubicBezTo>
                  <a:pt x="217458" y="1048072"/>
                  <a:pt x="129835" y="1025928"/>
                  <a:pt x="0" y="1019900"/>
                </a:cubicBezTo>
                <a:cubicBezTo>
                  <a:pt x="121622" y="1022288"/>
                  <a:pt x="224004" y="994845"/>
                  <a:pt x="220398" y="968715"/>
                </a:cubicBezTo>
                <a:cubicBezTo>
                  <a:pt x="241270" y="801593"/>
                  <a:pt x="176033" y="186411"/>
                  <a:pt x="220398" y="51185"/>
                </a:cubicBezTo>
                <a:cubicBezTo>
                  <a:pt x="226659" y="35313"/>
                  <a:pt x="313487" y="2946"/>
                  <a:pt x="440796" y="0"/>
                </a:cubicBezTo>
              </a:path>
              <a:path w="440796" h="2017007" fill="none" stroke="0" extrusionOk="0">
                <a:moveTo>
                  <a:pt x="440796" y="2017007"/>
                </a:moveTo>
                <a:cubicBezTo>
                  <a:pt x="322751" y="2019066"/>
                  <a:pt x="221130" y="1994267"/>
                  <a:pt x="220398" y="1965822"/>
                </a:cubicBezTo>
                <a:cubicBezTo>
                  <a:pt x="200906" y="1818821"/>
                  <a:pt x="237187" y="1423014"/>
                  <a:pt x="220398" y="1071085"/>
                </a:cubicBezTo>
                <a:cubicBezTo>
                  <a:pt x="231277" y="1059010"/>
                  <a:pt x="122228" y="1025137"/>
                  <a:pt x="0" y="1019900"/>
                </a:cubicBezTo>
                <a:cubicBezTo>
                  <a:pt x="123482" y="1022610"/>
                  <a:pt x="222845" y="999982"/>
                  <a:pt x="220398" y="968715"/>
                </a:cubicBezTo>
                <a:cubicBezTo>
                  <a:pt x="182287" y="545345"/>
                  <a:pt x="226487" y="298990"/>
                  <a:pt x="220398" y="51185"/>
                </a:cubicBezTo>
                <a:cubicBezTo>
                  <a:pt x="209589" y="24691"/>
                  <a:pt x="304999" y="-9712"/>
                  <a:pt x="440796" y="0"/>
                </a:cubicBezTo>
              </a:path>
            </a:pathLst>
          </a:custGeom>
          <a:ln w="28575">
            <a:solidFill>
              <a:schemeClr val="tx2">
                <a:lumMod val="75000"/>
              </a:schemeClr>
            </a:solidFill>
            <a:extLst>
              <a:ext uri="{C807C97D-BFC1-408E-A445-0C87EB9F89A2}">
                <ask:lineSketchStyleProps xmlns:ask="http://schemas.microsoft.com/office/drawing/2018/sketchyshapes" sd="1219033472">
                  <a:prstGeom prst="leftBrace">
                    <a:avLst>
                      <a:gd name="adj1" fmla="val 11612"/>
                      <a:gd name="adj2" fmla="val 50565"/>
                    </a:avLst>
                  </a:prstGeom>
                  <ask:type>
                    <ask:lineSketchCurved/>
                  </ask:type>
                </ask:lineSketchStyleProps>
              </a:ext>
            </a:extLs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0" name="Elbow Connector 9">
            <a:extLst>
              <a:ext uri="{FF2B5EF4-FFF2-40B4-BE49-F238E27FC236}">
                <a16:creationId xmlns:a16="http://schemas.microsoft.com/office/drawing/2014/main" id="{799FAE0A-2060-2348-801A-31D32F897DC3}"/>
              </a:ext>
            </a:extLst>
          </p:cNvPr>
          <p:cNvCxnSpPr>
            <a:cxnSpLocks/>
          </p:cNvCxnSpPr>
          <p:nvPr/>
        </p:nvCxnSpPr>
        <p:spPr>
          <a:xfrm rot="10800000" flipV="1">
            <a:off x="6488811" y="1528227"/>
            <a:ext cx="1136157" cy="490144"/>
          </a:xfrm>
          <a:prstGeom prst="bentConnector3">
            <a:avLst/>
          </a:prstGeom>
          <a:ln w="28575">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 name="Left Brace 10">
            <a:extLst>
              <a:ext uri="{FF2B5EF4-FFF2-40B4-BE49-F238E27FC236}">
                <a16:creationId xmlns:a16="http://schemas.microsoft.com/office/drawing/2014/main" id="{6C6C59C0-5B03-DF42-8C04-A614E421938F}"/>
              </a:ext>
            </a:extLst>
          </p:cNvPr>
          <p:cNvSpPr/>
          <p:nvPr/>
        </p:nvSpPr>
        <p:spPr>
          <a:xfrm>
            <a:off x="7598619" y="2847873"/>
            <a:ext cx="492173" cy="2135639"/>
          </a:xfrm>
          <a:custGeom>
            <a:avLst/>
            <a:gdLst>
              <a:gd name="connsiteX0" fmla="*/ 492173 w 492173"/>
              <a:gd name="connsiteY0" fmla="*/ 2135639 h 2135639"/>
              <a:gd name="connsiteX1" fmla="*/ 246086 w 492173"/>
              <a:gd name="connsiteY1" fmla="*/ 2078488 h 2135639"/>
              <a:gd name="connsiteX2" fmla="*/ 246087 w 492173"/>
              <a:gd name="connsiteY2" fmla="*/ 1141180 h 2135639"/>
              <a:gd name="connsiteX3" fmla="*/ 0 w 492173"/>
              <a:gd name="connsiteY3" fmla="*/ 1084029 h 2135639"/>
              <a:gd name="connsiteX4" fmla="*/ 246087 w 492173"/>
              <a:gd name="connsiteY4" fmla="*/ 1026878 h 2135639"/>
              <a:gd name="connsiteX5" fmla="*/ 246087 w 492173"/>
              <a:gd name="connsiteY5" fmla="*/ 57151 h 2135639"/>
              <a:gd name="connsiteX6" fmla="*/ 492174 w 492173"/>
              <a:gd name="connsiteY6" fmla="*/ 0 h 2135639"/>
              <a:gd name="connsiteX7" fmla="*/ 492173 w 492173"/>
              <a:gd name="connsiteY7" fmla="*/ 2135639 h 2135639"/>
              <a:gd name="connsiteX0" fmla="*/ 492173 w 492173"/>
              <a:gd name="connsiteY0" fmla="*/ 2135639 h 2135639"/>
              <a:gd name="connsiteX1" fmla="*/ 246086 w 492173"/>
              <a:gd name="connsiteY1" fmla="*/ 2078488 h 2135639"/>
              <a:gd name="connsiteX2" fmla="*/ 246087 w 492173"/>
              <a:gd name="connsiteY2" fmla="*/ 1141180 h 2135639"/>
              <a:gd name="connsiteX3" fmla="*/ 0 w 492173"/>
              <a:gd name="connsiteY3" fmla="*/ 1084029 h 2135639"/>
              <a:gd name="connsiteX4" fmla="*/ 246087 w 492173"/>
              <a:gd name="connsiteY4" fmla="*/ 1026878 h 2135639"/>
              <a:gd name="connsiteX5" fmla="*/ 246087 w 492173"/>
              <a:gd name="connsiteY5" fmla="*/ 57151 h 2135639"/>
              <a:gd name="connsiteX6" fmla="*/ 492174 w 492173"/>
              <a:gd name="connsiteY6" fmla="*/ 0 h 213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2173" h="2135639" stroke="0" extrusionOk="0">
                <a:moveTo>
                  <a:pt x="492173" y="2135639"/>
                </a:moveTo>
                <a:cubicBezTo>
                  <a:pt x="351322" y="2132591"/>
                  <a:pt x="241299" y="2111849"/>
                  <a:pt x="246086" y="2078488"/>
                </a:cubicBezTo>
                <a:cubicBezTo>
                  <a:pt x="259155" y="1768803"/>
                  <a:pt x="238112" y="1453870"/>
                  <a:pt x="246087" y="1141180"/>
                </a:cubicBezTo>
                <a:cubicBezTo>
                  <a:pt x="231630" y="1123734"/>
                  <a:pt x="132712" y="1101708"/>
                  <a:pt x="0" y="1084029"/>
                </a:cubicBezTo>
                <a:cubicBezTo>
                  <a:pt x="134346" y="1083173"/>
                  <a:pt x="249212" y="1059935"/>
                  <a:pt x="246087" y="1026878"/>
                </a:cubicBezTo>
                <a:cubicBezTo>
                  <a:pt x="250776" y="789690"/>
                  <a:pt x="321530" y="358439"/>
                  <a:pt x="246087" y="57151"/>
                </a:cubicBezTo>
                <a:cubicBezTo>
                  <a:pt x="237935" y="24339"/>
                  <a:pt x="341666" y="13744"/>
                  <a:pt x="492174" y="0"/>
                </a:cubicBezTo>
                <a:cubicBezTo>
                  <a:pt x="487628" y="668524"/>
                  <a:pt x="460020" y="1468442"/>
                  <a:pt x="492173" y="2135639"/>
                </a:cubicBezTo>
                <a:close/>
              </a:path>
              <a:path w="492173" h="2135639" fill="none" extrusionOk="0">
                <a:moveTo>
                  <a:pt x="492173" y="2135639"/>
                </a:moveTo>
                <a:cubicBezTo>
                  <a:pt x="351033" y="2135268"/>
                  <a:pt x="245220" y="2108287"/>
                  <a:pt x="246086" y="2078488"/>
                </a:cubicBezTo>
                <a:cubicBezTo>
                  <a:pt x="248516" y="1733177"/>
                  <a:pt x="227432" y="1464509"/>
                  <a:pt x="246087" y="1141180"/>
                </a:cubicBezTo>
                <a:cubicBezTo>
                  <a:pt x="238423" y="1123319"/>
                  <a:pt x="148097" y="1093085"/>
                  <a:pt x="0" y="1084029"/>
                </a:cubicBezTo>
                <a:cubicBezTo>
                  <a:pt x="135678" y="1089551"/>
                  <a:pt x="247106" y="1057838"/>
                  <a:pt x="246087" y="1026878"/>
                </a:cubicBezTo>
                <a:cubicBezTo>
                  <a:pt x="215191" y="556968"/>
                  <a:pt x="178786" y="413465"/>
                  <a:pt x="246087" y="57151"/>
                </a:cubicBezTo>
                <a:cubicBezTo>
                  <a:pt x="253973" y="41202"/>
                  <a:pt x="338455" y="9391"/>
                  <a:pt x="492174" y="0"/>
                </a:cubicBezTo>
              </a:path>
              <a:path w="492173" h="2135639" fill="none" stroke="0" extrusionOk="0">
                <a:moveTo>
                  <a:pt x="492173" y="2135639"/>
                </a:moveTo>
                <a:cubicBezTo>
                  <a:pt x="357547" y="2136358"/>
                  <a:pt x="249567" y="2110889"/>
                  <a:pt x="246086" y="2078488"/>
                </a:cubicBezTo>
                <a:cubicBezTo>
                  <a:pt x="238832" y="1764879"/>
                  <a:pt x="269883" y="1473077"/>
                  <a:pt x="246087" y="1141180"/>
                </a:cubicBezTo>
                <a:cubicBezTo>
                  <a:pt x="252689" y="1119444"/>
                  <a:pt x="136721" y="1092427"/>
                  <a:pt x="0" y="1084029"/>
                </a:cubicBezTo>
                <a:cubicBezTo>
                  <a:pt x="138658" y="1088263"/>
                  <a:pt x="246584" y="1059050"/>
                  <a:pt x="246087" y="1026878"/>
                </a:cubicBezTo>
                <a:cubicBezTo>
                  <a:pt x="182369" y="850285"/>
                  <a:pt x="259527" y="189074"/>
                  <a:pt x="246087" y="57151"/>
                </a:cubicBezTo>
                <a:cubicBezTo>
                  <a:pt x="236054" y="27234"/>
                  <a:pt x="345376" y="-7513"/>
                  <a:pt x="492174" y="0"/>
                </a:cubicBezTo>
              </a:path>
            </a:pathLst>
          </a:custGeom>
          <a:ln w="28575">
            <a:solidFill>
              <a:schemeClr val="tx2">
                <a:lumMod val="75000"/>
              </a:schemeClr>
            </a:solidFill>
            <a:extLst>
              <a:ext uri="{C807C97D-BFC1-408E-A445-0C87EB9F89A2}">
                <ask:lineSketchStyleProps xmlns:ask="http://schemas.microsoft.com/office/drawing/2018/sketchyshapes" sd="1219033472">
                  <a:prstGeom prst="leftBrace">
                    <a:avLst>
                      <a:gd name="adj1" fmla="val 11612"/>
                      <a:gd name="adj2" fmla="val 50759"/>
                    </a:avLst>
                  </a:prstGeom>
                  <ask:type>
                    <ask:lineSketchCurved/>
                  </ask:type>
                </ask:lineSketchStyleProps>
              </a:ext>
            </a:extLs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2" name="Elbow Connector 11">
            <a:extLst>
              <a:ext uri="{FF2B5EF4-FFF2-40B4-BE49-F238E27FC236}">
                <a16:creationId xmlns:a16="http://schemas.microsoft.com/office/drawing/2014/main" id="{8219241F-8D84-B349-B17A-C2675EF005FA}"/>
              </a:ext>
            </a:extLst>
          </p:cNvPr>
          <p:cNvCxnSpPr>
            <a:cxnSpLocks/>
          </p:cNvCxnSpPr>
          <p:nvPr/>
        </p:nvCxnSpPr>
        <p:spPr>
          <a:xfrm rot="10800000">
            <a:off x="6779936" y="3189252"/>
            <a:ext cx="765118" cy="757347"/>
          </a:xfrm>
          <a:prstGeom prst="bentConnector3">
            <a:avLst>
              <a:gd name="adj1" fmla="val 50000"/>
            </a:avLst>
          </a:prstGeom>
          <a:ln w="28575">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EC1A79A2-74D3-1445-9949-4A7C616C1B5E}"/>
                  </a:ext>
                </a:extLst>
              </p:cNvPr>
              <p:cNvSpPr txBox="1"/>
              <p:nvPr/>
            </p:nvSpPr>
            <p:spPr>
              <a:xfrm>
                <a:off x="2627432" y="38107"/>
                <a:ext cx="5271911" cy="5856475"/>
              </a:xfrm>
              <a:prstGeom prst="rect">
                <a:avLst/>
              </a:prstGeom>
              <a:noFill/>
            </p:spPr>
            <p:txBody>
              <a:bodyPr wrap="square" rtlCol="0">
                <a:spAutoFit/>
              </a:bodyPr>
              <a:lstStyle/>
              <a:p>
                <a:pPr marL="342900" indent="-342900">
                  <a:lnSpc>
                    <a:spcPct val="150000"/>
                  </a:lnSpc>
                  <a:buFont typeface="+mj-lt"/>
                  <a:buAutoNum type="arabicPeriod"/>
                </a:pPr>
                <a:r>
                  <a:rPr lang="en-US" dirty="0"/>
                  <a:t>For t from 1 to T:</a:t>
                </a:r>
              </a:p>
              <a:p>
                <a:pPr marL="800100" lvl="1" indent="-342900">
                  <a:lnSpc>
                    <a:spcPct val="150000"/>
                  </a:lnSpc>
                  <a:buFont typeface="+mj-lt"/>
                  <a:buAutoNum type="arabicPeriod"/>
                </a:pPr>
                <a:r>
                  <a:rPr lang="en-US" dirty="0"/>
                  <a:t>Add new requests to S</a:t>
                </a:r>
              </a:p>
              <a:p>
                <a:pPr marL="800100" lvl="1" indent="-342900">
                  <a:lnSpc>
                    <a:spcPct val="150000"/>
                  </a:lnSpc>
                  <a:buFont typeface="+mj-lt"/>
                  <a:buAutoNum type="arabicPeriod"/>
                </a:pPr>
                <a:r>
                  <a:rPr lang="en-US" dirty="0"/>
                  <a:t>For </a:t>
                </a:r>
                <a14:m>
                  <m:oMath xmlns:m="http://schemas.openxmlformats.org/officeDocument/2006/math">
                    <m:r>
                      <a:rPr lang="en-US" i="1">
                        <a:latin typeface="Cambria Math" panose="02040503050406030204" pitchFamily="18" charset="0"/>
                      </a:rPr>
                      <m:t>𝑖</m:t>
                    </m:r>
                  </m:oMath>
                </a14:m>
                <a:r>
                  <a:rPr lang="en-US" dirty="0"/>
                  <a:t> from 1 to </a:t>
                </a:r>
                <a:r>
                  <a:rPr lang="en-US" dirty="0">
                    <a:solidFill>
                      <a:srgbClr val="7030A0"/>
                    </a:solidFill>
                  </a:rPr>
                  <a:t>N</a:t>
                </a:r>
                <a:r>
                  <a:rPr lang="en-US" dirty="0"/>
                  <a:t>:</a:t>
                </a:r>
              </a:p>
              <a:p>
                <a:pPr marL="1257300" lvl="2" indent="-342900">
                  <a:lnSpc>
                    <a:spcPct val="150000"/>
                  </a:lnSpc>
                  <a:buFont typeface="+mj-lt"/>
                  <a:buAutoNum type="alphaLcPeriod"/>
                </a:pP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𝑓</m:t>
                        </m:r>
                      </m:e>
                      <m:sub>
                        <m:r>
                          <a:rPr lang="en-US" i="1">
                            <a:latin typeface="Cambria Math" panose="02040503050406030204" pitchFamily="18" charset="0"/>
                          </a:rPr>
                          <m:t>𝑖</m:t>
                        </m:r>
                      </m:sub>
                    </m:sSub>
                    <m:r>
                      <a:rPr lang="en-US" i="1">
                        <a:latin typeface="Cambria Math" panose="02040503050406030204" pitchFamily="18" charset="0"/>
                      </a:rPr>
                      <m:t> </m:t>
                    </m:r>
                    <m:r>
                      <a:rPr lang="en-US" i="1">
                        <a:latin typeface="Cambria Math" panose="02040503050406030204" pitchFamily="18" charset="0"/>
                        <a:ea typeface="Cambria Math" panose="02040503050406030204" pitchFamily="18" charset="0"/>
                      </a:rPr>
                      <m:t>←</m:t>
                    </m:r>
                    <m:r>
                      <a:rPr lang="en-US" i="1">
                        <a:solidFill>
                          <a:srgbClr val="00B050"/>
                        </a:solidFill>
                        <a:latin typeface="Cambria Math" panose="02040503050406030204" pitchFamily="18" charset="0"/>
                      </a:rPr>
                      <m:t>𝑑𝑟𝑎</m:t>
                    </m:r>
                    <m:sSub>
                      <m:sSubPr>
                        <m:ctrlPr>
                          <a:rPr lang="en-US" i="1">
                            <a:solidFill>
                              <a:srgbClr val="00B050"/>
                            </a:solidFill>
                            <a:latin typeface="Cambria Math" panose="02040503050406030204" pitchFamily="18" charset="0"/>
                          </a:rPr>
                        </m:ctrlPr>
                      </m:sSubPr>
                      <m:e>
                        <m:r>
                          <a:rPr lang="en-US" i="1">
                            <a:solidFill>
                              <a:srgbClr val="00B050"/>
                            </a:solidFill>
                            <a:latin typeface="Cambria Math" panose="02040503050406030204" pitchFamily="18" charset="0"/>
                          </a:rPr>
                          <m:t>𝑤</m:t>
                        </m:r>
                      </m:e>
                      <m:sub>
                        <m:r>
                          <a:rPr lang="en-US" i="1">
                            <a:solidFill>
                              <a:srgbClr val="00B050"/>
                            </a:solidFill>
                            <a:latin typeface="Cambria Math" panose="02040503050406030204" pitchFamily="18" charset="0"/>
                          </a:rPr>
                          <m:t>𝑓𝑢𝑡𝑢𝑟𝑒</m:t>
                        </m:r>
                      </m:sub>
                    </m:sSub>
                    <m:d>
                      <m:dPr>
                        <m:ctrlPr>
                          <a:rPr lang="en-US" i="1">
                            <a:solidFill>
                              <a:srgbClr val="00B050"/>
                            </a:solidFill>
                            <a:latin typeface="Cambria Math" panose="02040503050406030204" pitchFamily="18" charset="0"/>
                          </a:rPr>
                        </m:ctrlPr>
                      </m:dPr>
                      <m:e>
                        <m:r>
                          <a:rPr lang="en-US" i="1">
                            <a:solidFill>
                              <a:srgbClr val="00B050"/>
                            </a:solidFill>
                            <a:latin typeface="Cambria Math" panose="02040503050406030204" pitchFamily="18" charset="0"/>
                          </a:rPr>
                          <m:t>𝐺</m:t>
                        </m:r>
                        <m:r>
                          <a:rPr lang="en-US" i="1">
                            <a:solidFill>
                              <a:srgbClr val="00B050"/>
                            </a:solidFill>
                            <a:latin typeface="Cambria Math" panose="02040503050406030204" pitchFamily="18" charset="0"/>
                          </a:rPr>
                          <m:t>,</m:t>
                        </m:r>
                        <m:r>
                          <a:rPr lang="en-US" i="1">
                            <a:solidFill>
                              <a:srgbClr val="00B050"/>
                            </a:solidFill>
                            <a:latin typeface="Cambria Math" panose="02040503050406030204" pitchFamily="18" charset="0"/>
                          </a:rPr>
                          <m:t>𝐻</m:t>
                        </m:r>
                      </m:e>
                    </m:d>
                  </m:oMath>
                </a14:m>
                <a:endParaRPr lang="en-US" dirty="0"/>
              </a:p>
              <a:p>
                <a:pPr marL="800100" lvl="1" indent="-342900">
                  <a:lnSpc>
                    <a:spcPct val="150000"/>
                  </a:lnSpc>
                  <a:buFont typeface="+mj-lt"/>
                  <a:buAutoNum type="arabicPeriod"/>
                </a:pPr>
                <a:r>
                  <a:rPr lang="en-US" dirty="0"/>
                  <a:t>For each action </a:t>
                </a:r>
                <a14:m>
                  <m:oMath xmlns:m="http://schemas.openxmlformats.org/officeDocument/2006/math">
                    <m:r>
                      <a:rPr lang="en-US" i="1" smtClean="0">
                        <a:solidFill>
                          <a:srgbClr val="FF0000"/>
                        </a:solidFill>
                        <a:latin typeface="Cambria Math" panose="02040503050406030204" pitchFamily="18" charset="0"/>
                      </a:rPr>
                      <m:t>𝑎</m:t>
                    </m:r>
                  </m:oMath>
                </a14:m>
                <a:r>
                  <a:rPr lang="en-US" dirty="0">
                    <a:solidFill>
                      <a:srgbClr val="FF0000"/>
                    </a:solidFill>
                  </a:rPr>
                  <a:t> possible in W</a:t>
                </a:r>
                <a:r>
                  <a:rPr lang="en-US" dirty="0"/>
                  <a:t>:</a:t>
                </a:r>
              </a:p>
              <a:p>
                <a:pPr marL="1257300" lvl="2" indent="-342900">
                  <a:lnSpc>
                    <a:spcPct val="150000"/>
                  </a:lnSpc>
                  <a:buFont typeface="+mj-lt"/>
                  <a:buAutoNum type="alphaUcPeriod"/>
                </a:pP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𝑠</m:t>
                        </m:r>
                      </m:e>
                      <m:sup>
                        <m:r>
                          <a:rPr lang="en-US" i="1">
                            <a:latin typeface="Cambria Math" panose="02040503050406030204" pitchFamily="18" charset="0"/>
                          </a:rPr>
                          <m:t>′</m:t>
                        </m:r>
                      </m:sup>
                    </m:sSup>
                    <m:r>
                      <a:rPr lang="en-US" i="1">
                        <a:latin typeface="Cambria Math" panose="02040503050406030204" pitchFamily="18" charset="0"/>
                        <a:ea typeface="Cambria Math" panose="02040503050406030204" pitchFamily="18" charset="0"/>
                      </a:rPr>
                      <m:t>← &lt;</m:t>
                    </m:r>
                    <m:r>
                      <a:rPr lang="en-US" i="1">
                        <a:latin typeface="Cambria Math" panose="02040503050406030204" pitchFamily="18" charset="0"/>
                        <a:ea typeface="Cambria Math" panose="02040503050406030204" pitchFamily="18" charset="0"/>
                      </a:rPr>
                      <m:t>𝑎</m:t>
                    </m:r>
                    <m:d>
                      <m:dPr>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𝑤</m:t>
                        </m:r>
                      </m:e>
                    </m:d>
                    <m:r>
                      <a:rPr lang="en-US" i="1">
                        <a:latin typeface="Cambria Math" panose="02040503050406030204" pitchFamily="18" charset="0"/>
                        <a:ea typeface="Cambria Math" panose="02040503050406030204" pitchFamily="18" charset="0"/>
                      </a:rPr>
                      <m:t>, </m:t>
                    </m:r>
                    <m:r>
                      <a:rPr lang="en-US" i="1">
                        <a:latin typeface="Cambria Math" panose="02040503050406030204" pitchFamily="18" charset="0"/>
                        <a:ea typeface="Cambria Math" panose="02040503050406030204" pitchFamily="18" charset="0"/>
                      </a:rPr>
                      <m:t>𝑔</m:t>
                    </m:r>
                    <m:r>
                      <a:rPr lang="en-US" i="1">
                        <a:latin typeface="Cambria Math" panose="02040503050406030204" pitchFamily="18" charset="0"/>
                        <a:ea typeface="Cambria Math" panose="02040503050406030204" pitchFamily="18" charset="0"/>
                      </a:rPr>
                      <m:t>&gt; </m:t>
                    </m:r>
                  </m:oMath>
                </a14:m>
                <a:endParaRPr lang="en-US" dirty="0"/>
              </a:p>
              <a:p>
                <a:pPr marL="1714500" lvl="3" indent="-342900">
                  <a:lnSpc>
                    <a:spcPct val="150000"/>
                  </a:lnSpc>
                  <a:buFont typeface="+mj-lt"/>
                  <a:buAutoNum type="alphaLcPeriod"/>
                </a:pPr>
                <a:r>
                  <a:rPr lang="en-US" dirty="0"/>
                  <a:t>For </a:t>
                </a:r>
                <a14:m>
                  <m:oMath xmlns:m="http://schemas.openxmlformats.org/officeDocument/2006/math">
                    <m:r>
                      <a:rPr lang="en-US" i="1">
                        <a:latin typeface="Cambria Math" panose="02040503050406030204" pitchFamily="18" charset="0"/>
                      </a:rPr>
                      <m:t>𝑖</m:t>
                    </m:r>
                  </m:oMath>
                </a14:m>
                <a:r>
                  <a:rPr lang="en-US" dirty="0"/>
                  <a:t> from 1 to </a:t>
                </a:r>
                <a:r>
                  <a:rPr lang="en-US" dirty="0">
                    <a:solidFill>
                      <a:srgbClr val="7030A0"/>
                    </a:solidFill>
                  </a:rPr>
                  <a:t>N</a:t>
                </a:r>
                <a:r>
                  <a:rPr lang="en-US" dirty="0"/>
                  <a:t>:</a:t>
                </a:r>
              </a:p>
              <a:p>
                <a:pPr marL="2228850" lvl="4" indent="-400050">
                  <a:lnSpc>
                    <a:spcPct val="150000"/>
                  </a:lnSpc>
                  <a:buFont typeface="+mj-lt"/>
                  <a:buAutoNum type="romanLcPeriod"/>
                </a:pP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𝑚</m:t>
                        </m:r>
                      </m:e>
                      <m:sub>
                        <m:r>
                          <a:rPr lang="en-US" b="0" i="1" smtClean="0">
                            <a:latin typeface="Cambria Math" panose="02040503050406030204" pitchFamily="18" charset="0"/>
                          </a:rPr>
                          <m:t>𝑖</m:t>
                        </m:r>
                      </m:sub>
                    </m:sSub>
                    <m:r>
                      <a:rPr lang="en-US" i="1">
                        <a:latin typeface="Cambria Math" panose="02040503050406030204" pitchFamily="18" charset="0"/>
                        <a:ea typeface="Cambria Math" panose="02040503050406030204" pitchFamily="18" charset="0"/>
                      </a:rPr>
                      <m:t>←</m:t>
                    </m:r>
                    <m:r>
                      <a:rPr lang="en-US" i="1" smtClean="0">
                        <a:solidFill>
                          <a:srgbClr val="FFC000"/>
                        </a:solidFill>
                        <a:latin typeface="Cambria Math" panose="02040503050406030204" pitchFamily="18" charset="0"/>
                        <a:ea typeface="Cambria Math" panose="02040503050406030204" pitchFamily="18" charset="0"/>
                      </a:rPr>
                      <m:t>𝑠𝑜𝑙𝑣𝑒</m:t>
                    </m:r>
                    <m:d>
                      <m:dPr>
                        <m:ctrlPr>
                          <a:rPr lang="en-US" i="1">
                            <a:solidFill>
                              <a:srgbClr val="FFC000"/>
                            </a:solidFill>
                            <a:latin typeface="Cambria Math" panose="02040503050406030204" pitchFamily="18" charset="0"/>
                            <a:ea typeface="Cambria Math" panose="02040503050406030204" pitchFamily="18" charset="0"/>
                          </a:rPr>
                        </m:ctrlPr>
                      </m:dPr>
                      <m:e>
                        <m:sSup>
                          <m:sSupPr>
                            <m:ctrlPr>
                              <a:rPr lang="en-US" i="1">
                                <a:solidFill>
                                  <a:srgbClr val="FFC000"/>
                                </a:solidFill>
                                <a:latin typeface="Cambria Math" panose="02040503050406030204" pitchFamily="18" charset="0"/>
                                <a:ea typeface="Cambria Math" panose="02040503050406030204" pitchFamily="18" charset="0"/>
                              </a:rPr>
                            </m:ctrlPr>
                          </m:sSupPr>
                          <m:e>
                            <m:r>
                              <a:rPr lang="en-US" i="1">
                                <a:solidFill>
                                  <a:srgbClr val="FFC000"/>
                                </a:solidFill>
                                <a:latin typeface="Cambria Math" panose="02040503050406030204" pitchFamily="18" charset="0"/>
                                <a:ea typeface="Cambria Math" panose="02040503050406030204" pitchFamily="18" charset="0"/>
                              </a:rPr>
                              <m:t>𝑠</m:t>
                            </m:r>
                          </m:e>
                          <m:sup>
                            <m:r>
                              <a:rPr lang="en-US" i="1">
                                <a:solidFill>
                                  <a:srgbClr val="FFC000"/>
                                </a:solidFill>
                                <a:latin typeface="Cambria Math" panose="02040503050406030204" pitchFamily="18" charset="0"/>
                                <a:ea typeface="Cambria Math" panose="02040503050406030204" pitchFamily="18" charset="0"/>
                              </a:rPr>
                              <m:t>′</m:t>
                            </m:r>
                          </m:sup>
                        </m:sSup>
                        <m:r>
                          <a:rPr lang="en-US" i="1">
                            <a:solidFill>
                              <a:srgbClr val="FFC000"/>
                            </a:solidFill>
                            <a:latin typeface="Cambria Math" panose="02040503050406030204" pitchFamily="18" charset="0"/>
                            <a:ea typeface="Cambria Math" panose="02040503050406030204" pitchFamily="18" charset="0"/>
                          </a:rPr>
                          <m:t>,</m:t>
                        </m:r>
                        <m:sSub>
                          <m:sSubPr>
                            <m:ctrlPr>
                              <a:rPr lang="en-US" i="1">
                                <a:solidFill>
                                  <a:srgbClr val="FFC000"/>
                                </a:solidFill>
                                <a:latin typeface="Cambria Math" panose="02040503050406030204" pitchFamily="18" charset="0"/>
                                <a:ea typeface="Cambria Math" panose="02040503050406030204" pitchFamily="18" charset="0"/>
                              </a:rPr>
                            </m:ctrlPr>
                          </m:sSubPr>
                          <m:e>
                            <m:r>
                              <a:rPr lang="en-US" i="1">
                                <a:solidFill>
                                  <a:srgbClr val="FFC000"/>
                                </a:solidFill>
                                <a:latin typeface="Cambria Math" panose="02040503050406030204" pitchFamily="18" charset="0"/>
                                <a:ea typeface="Cambria Math" panose="02040503050406030204" pitchFamily="18" charset="0"/>
                              </a:rPr>
                              <m:t>𝑓</m:t>
                            </m:r>
                          </m:e>
                          <m:sub>
                            <m:r>
                              <a:rPr lang="en-US" i="1">
                                <a:solidFill>
                                  <a:srgbClr val="FFC000"/>
                                </a:solidFill>
                                <a:latin typeface="Cambria Math" panose="02040503050406030204" pitchFamily="18" charset="0"/>
                                <a:ea typeface="Cambria Math" panose="02040503050406030204" pitchFamily="18" charset="0"/>
                              </a:rPr>
                              <m:t>𝑖</m:t>
                            </m:r>
                          </m:sub>
                        </m:sSub>
                      </m:e>
                    </m:d>
                  </m:oMath>
                </a14:m>
                <a:endParaRPr lang="en-US" dirty="0"/>
              </a:p>
              <a:p>
                <a:pPr marL="1257300" lvl="2" indent="-342900">
                  <a:lnSpc>
                    <a:spcPct val="150000"/>
                  </a:lnSpc>
                  <a:buFont typeface="+mj-lt"/>
                  <a:buAutoNum type="alphaUcPeriod"/>
                </a:pPr>
                <a14:m>
                  <m:oMath xmlns:m="http://schemas.openxmlformats.org/officeDocument/2006/math">
                    <m:r>
                      <a:rPr lang="en-US" i="1" smtClean="0">
                        <a:solidFill>
                          <a:schemeClr val="accent5">
                            <a:lumMod val="75000"/>
                          </a:schemeClr>
                        </a:solidFill>
                        <a:latin typeface="Cambria Math" panose="02040503050406030204" pitchFamily="18" charset="0"/>
                      </a:rPr>
                      <m:t>𝑚</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𝑁</m:t>
                        </m:r>
                      </m:den>
                    </m:f>
                    <m:r>
                      <a:rPr lang="en-US" b="0" i="1" smtClean="0">
                        <a:latin typeface="Cambria Math" panose="02040503050406030204" pitchFamily="18" charset="0"/>
                      </a:rPr>
                      <m:t>∙</m:t>
                    </m:r>
                    <m:nary>
                      <m:naryPr>
                        <m:chr m:val="∑"/>
                        <m:grow m:val="on"/>
                        <m:ctrlPr>
                          <a:rPr lang="en-US" i="1">
                            <a:latin typeface="Cambria Math" panose="02040503050406030204" pitchFamily="18" charset="0"/>
                          </a:rPr>
                        </m:ctrlPr>
                      </m:naryPr>
                      <m:sub>
                        <m:r>
                          <m:rPr>
                            <m:brk m:alnAt="23"/>
                          </m:rPr>
                          <a:rPr lang="en-US" i="1">
                            <a:latin typeface="Cambria Math" panose="02040503050406030204" pitchFamily="18" charset="0"/>
                          </a:rPr>
                          <m:t>𝑖</m:t>
                        </m:r>
                        <m:r>
                          <a:rPr lang="en-US" i="1">
                            <a:latin typeface="Cambria Math" panose="02040503050406030204" pitchFamily="18" charset="0"/>
                          </a:rPr>
                          <m:t>=1</m:t>
                        </m:r>
                      </m:sub>
                      <m:sup>
                        <m:r>
                          <a:rPr lang="en-US" i="1">
                            <a:latin typeface="Cambria Math" panose="02040503050406030204" pitchFamily="18" charset="0"/>
                          </a:rPr>
                          <m:t>𝑁</m:t>
                        </m:r>
                      </m:sup>
                      <m:e>
                        <m:sSub>
                          <m:sSubPr>
                            <m:ctrlPr>
                              <a:rPr lang="en-US" i="1">
                                <a:latin typeface="Cambria Math" panose="02040503050406030204" pitchFamily="18" charset="0"/>
                              </a:rPr>
                            </m:ctrlPr>
                          </m:sSubPr>
                          <m:e>
                            <m:r>
                              <a:rPr lang="en-US" i="1">
                                <a:latin typeface="Cambria Math" panose="02040503050406030204" pitchFamily="18" charset="0"/>
                              </a:rPr>
                              <m:t>𝑚</m:t>
                            </m:r>
                          </m:e>
                          <m:sub>
                            <m:r>
                              <a:rPr lang="en-US" i="1">
                                <a:latin typeface="Cambria Math" panose="02040503050406030204" pitchFamily="18" charset="0"/>
                              </a:rPr>
                              <m:t>𝑖</m:t>
                            </m:r>
                          </m:sub>
                        </m:sSub>
                      </m:e>
                    </m:nary>
                  </m:oMath>
                </a14:m>
                <a:endParaRPr lang="en-US" dirty="0"/>
              </a:p>
              <a:p>
                <a:pPr marL="1257300" lvl="2" indent="-342900">
                  <a:lnSpc>
                    <a:spcPct val="150000"/>
                  </a:lnSpc>
                  <a:buFont typeface="+mj-lt"/>
                  <a:buAutoNum type="alphaUcPeriod"/>
                </a:pPr>
                <a14:m>
                  <m:oMath xmlns:m="http://schemas.openxmlformats.org/officeDocument/2006/math">
                    <m:r>
                      <a:rPr lang="en-US" i="1">
                        <a:latin typeface="Cambria Math" panose="02040503050406030204" pitchFamily="18" charset="0"/>
                      </a:rPr>
                      <m:t> </m:t>
                    </m:r>
                    <m:r>
                      <a:rPr lang="en-US" b="0" i="1" smtClean="0">
                        <a:latin typeface="Cambria Math" panose="02040503050406030204" pitchFamily="18" charset="0"/>
                      </a:rPr>
                      <m:t>𝑄</m:t>
                    </m:r>
                    <m:d>
                      <m:dPr>
                        <m:ctrlPr>
                          <a:rPr lang="en-US" b="0" i="1" smtClean="0">
                            <a:latin typeface="Cambria Math" panose="02040503050406030204" pitchFamily="18" charset="0"/>
                          </a:rPr>
                        </m:ctrlPr>
                      </m:dPr>
                      <m:e>
                        <m:r>
                          <a:rPr lang="en-US" b="0" i="1" smtClean="0">
                            <a:latin typeface="Cambria Math" panose="02040503050406030204" pitchFamily="18" charset="0"/>
                          </a:rPr>
                          <m:t>𝑠</m:t>
                        </m:r>
                        <m:r>
                          <a:rPr lang="en-US" b="0" i="1" smtClean="0">
                            <a:latin typeface="Cambria Math" panose="02040503050406030204" pitchFamily="18" charset="0"/>
                          </a:rPr>
                          <m:t>,</m:t>
                        </m:r>
                        <m:r>
                          <a:rPr lang="en-US" b="0" i="1" smtClean="0">
                            <a:latin typeface="Cambria Math" panose="02040503050406030204" pitchFamily="18" charset="0"/>
                          </a:rPr>
                          <m:t>𝑎</m:t>
                        </m:r>
                      </m:e>
                    </m:d>
                    <m:r>
                      <a:rPr lang="en-US" b="0" i="1" smtClean="0">
                        <a:latin typeface="Cambria Math" panose="02040503050406030204" pitchFamily="18" charset="0"/>
                      </a:rPr>
                      <m:t>←</m:t>
                    </m:r>
                    <m:r>
                      <a:rPr lang="en-US" b="0" i="1" smtClean="0">
                        <a:latin typeface="Cambria Math" panose="02040503050406030204" pitchFamily="18" charset="0"/>
                      </a:rPr>
                      <m:t>𝐶</m:t>
                    </m:r>
                    <m:d>
                      <m:dPr>
                        <m:ctrlPr>
                          <a:rPr lang="en-US" b="0" i="1" smtClean="0">
                            <a:latin typeface="Cambria Math" panose="02040503050406030204" pitchFamily="18" charset="0"/>
                          </a:rPr>
                        </m:ctrlPr>
                      </m:dPr>
                      <m:e>
                        <m:r>
                          <a:rPr lang="en-US" b="0" i="1" smtClean="0">
                            <a:latin typeface="Cambria Math" panose="02040503050406030204" pitchFamily="18" charset="0"/>
                          </a:rPr>
                          <m:t>𝑠</m:t>
                        </m:r>
                        <m:r>
                          <a:rPr lang="en-US" b="0" i="1" smtClean="0">
                            <a:latin typeface="Cambria Math" panose="02040503050406030204" pitchFamily="18" charset="0"/>
                          </a:rPr>
                          <m:t>,</m:t>
                        </m:r>
                        <m:r>
                          <a:rPr lang="en-US" b="0" i="1" smtClean="0">
                            <a:latin typeface="Cambria Math" panose="02040503050406030204" pitchFamily="18" charset="0"/>
                          </a:rPr>
                          <m:t>𝑎</m:t>
                        </m:r>
                      </m:e>
                    </m:d>
                    <m:r>
                      <a:rPr lang="en-US" b="0" i="1" smtClean="0">
                        <a:latin typeface="Cambria Math" panose="02040503050406030204" pitchFamily="18" charset="0"/>
                      </a:rPr>
                      <m:t>+</m:t>
                    </m:r>
                    <m:r>
                      <a:rPr lang="en-US" b="0" i="1" smtClean="0">
                        <a:latin typeface="Cambria Math" panose="02040503050406030204" pitchFamily="18" charset="0"/>
                      </a:rPr>
                      <m:t>𝑚</m:t>
                    </m:r>
                  </m:oMath>
                </a14:m>
                <a:endParaRPr lang="en-US" dirty="0"/>
              </a:p>
              <a:p>
                <a:pPr marL="800100" lvl="1" indent="-342900">
                  <a:lnSpc>
                    <a:spcPct val="150000"/>
                  </a:lnSpc>
                  <a:buFont typeface="+mj-lt"/>
                  <a:buAutoNum type="arabicPeriod"/>
                </a:pPr>
                <a:r>
                  <a:rPr lang="en-US" dirty="0"/>
                  <a:t>Return </a:t>
                </a:r>
                <a14:m>
                  <m:oMath xmlns:m="http://schemas.openxmlformats.org/officeDocument/2006/math">
                    <m:r>
                      <a:rPr lang="en-US" i="1">
                        <a:latin typeface="Cambria Math" panose="02040503050406030204" pitchFamily="18" charset="0"/>
                      </a:rPr>
                      <m:t> </m:t>
                    </m:r>
                    <m:func>
                      <m:funcPr>
                        <m:ctrlPr>
                          <a:rPr lang="en-US" i="1" smtClean="0">
                            <a:latin typeface="Cambria Math" panose="02040503050406030204" pitchFamily="18" charset="0"/>
                          </a:rPr>
                        </m:ctrlPr>
                      </m:funcPr>
                      <m:fName>
                        <m:limLow>
                          <m:limLowPr>
                            <m:ctrlPr>
                              <a:rPr lang="en-US" i="1" smtClean="0">
                                <a:latin typeface="Cambria Math" panose="02040503050406030204" pitchFamily="18" charset="0"/>
                              </a:rPr>
                            </m:ctrlPr>
                          </m:limLowPr>
                          <m:e>
                            <m:r>
                              <m:rPr>
                                <m:sty m:val="p"/>
                              </m:rPr>
                              <a:rPr lang="en-US" b="0" i="0" smtClean="0">
                                <a:latin typeface="Cambria Math" panose="02040503050406030204" pitchFamily="18" charset="0"/>
                              </a:rPr>
                              <m:t>arg</m:t>
                            </m:r>
                            <m:r>
                              <m:rPr>
                                <m:sty m:val="p"/>
                              </m:rPr>
                              <a:rPr lang="en-US" i="0" smtClean="0">
                                <a:latin typeface="Cambria Math" panose="02040503050406030204" pitchFamily="18" charset="0"/>
                              </a:rPr>
                              <m:t>min</m:t>
                            </m:r>
                          </m:e>
                          <m:lim>
                            <m:r>
                              <a:rPr lang="en-US" b="0" i="1" smtClean="0">
                                <a:latin typeface="Cambria Math" panose="02040503050406030204" pitchFamily="18" charset="0"/>
                              </a:rPr>
                              <m:t>𝑎</m:t>
                            </m:r>
                          </m:lim>
                        </m:limLow>
                      </m:fName>
                      <m:e>
                        <m:r>
                          <a:rPr lang="en-US" b="0" i="1" smtClean="0">
                            <a:latin typeface="Cambria Math" panose="02040503050406030204" pitchFamily="18" charset="0"/>
                          </a:rPr>
                          <m:t>𝑄</m:t>
                        </m:r>
                        <m:r>
                          <a:rPr lang="en-US" b="0" i="1" smtClean="0">
                            <a:latin typeface="Cambria Math" panose="02040503050406030204" pitchFamily="18" charset="0"/>
                          </a:rPr>
                          <m:t>(</m:t>
                        </m:r>
                        <m:r>
                          <a:rPr lang="en-US" b="0" i="1" smtClean="0">
                            <a:latin typeface="Cambria Math" panose="02040503050406030204" pitchFamily="18" charset="0"/>
                          </a:rPr>
                          <m:t>𝑠</m:t>
                        </m:r>
                        <m:r>
                          <a:rPr lang="en-US" b="0" i="1" smtClean="0">
                            <a:latin typeface="Cambria Math" panose="02040503050406030204" pitchFamily="18" charset="0"/>
                          </a:rPr>
                          <m:t>,</m:t>
                        </m:r>
                        <m:r>
                          <a:rPr lang="en-US" b="0" i="1" smtClean="0">
                            <a:latin typeface="Cambria Math" panose="02040503050406030204" pitchFamily="18" charset="0"/>
                          </a:rPr>
                          <m:t>𝑎</m:t>
                        </m:r>
                        <m:r>
                          <a:rPr lang="en-US" b="0" i="1" smtClean="0">
                            <a:latin typeface="Cambria Math" panose="02040503050406030204" pitchFamily="18" charset="0"/>
                          </a:rPr>
                          <m:t>)</m:t>
                        </m:r>
                      </m:e>
                    </m:func>
                    <m:r>
                      <a:rPr lang="en-US" i="1">
                        <a:latin typeface="Cambria Math" panose="02040503050406030204" pitchFamily="18" charset="0"/>
                        <a:ea typeface="Cambria Math" panose="02040503050406030204" pitchFamily="18" charset="0"/>
                      </a:rPr>
                      <m:t> </m:t>
                    </m:r>
                  </m:oMath>
                </a14:m>
                <a:endParaRPr lang="en-US" dirty="0"/>
              </a:p>
              <a:p>
                <a:pPr marL="800100" lvl="1" indent="-342900">
                  <a:lnSpc>
                    <a:spcPct val="150000"/>
                  </a:lnSpc>
                  <a:buFont typeface="+mj-lt"/>
                  <a:buAutoNum type="arabicPeriod"/>
                </a:pPr>
                <a:r>
                  <a:rPr lang="en-US" dirty="0"/>
                  <a:t>Move each car by action chosen and calculate cost and close requests reached by cars</a:t>
                </a:r>
              </a:p>
            </p:txBody>
          </p:sp>
        </mc:Choice>
        <mc:Fallback xmlns="">
          <p:sp>
            <p:nvSpPr>
              <p:cNvPr id="17" name="TextBox 16">
                <a:extLst>
                  <a:ext uri="{FF2B5EF4-FFF2-40B4-BE49-F238E27FC236}">
                    <a16:creationId xmlns:a16="http://schemas.microsoft.com/office/drawing/2014/main" id="{EC1A79A2-74D3-1445-9949-4A7C616C1B5E}"/>
                  </a:ext>
                </a:extLst>
              </p:cNvPr>
              <p:cNvSpPr txBox="1">
                <a:spLocks noRot="1" noChangeAspect="1" noMove="1" noResize="1" noEditPoints="1" noAdjustHandles="1" noChangeArrowheads="1" noChangeShapeType="1" noTextEdit="1"/>
              </p:cNvSpPr>
              <p:nvPr/>
            </p:nvSpPr>
            <p:spPr>
              <a:xfrm>
                <a:off x="2627432" y="38107"/>
                <a:ext cx="5271911" cy="5856475"/>
              </a:xfrm>
              <a:prstGeom prst="rect">
                <a:avLst/>
              </a:prstGeom>
              <a:blipFill>
                <a:blip r:embed="rId3"/>
                <a:stretch>
                  <a:fillRect l="-721" r="-1202" b="-866"/>
                </a:stretch>
              </a:blipFill>
            </p:spPr>
            <p:txBody>
              <a:bodyPr/>
              <a:lstStyle/>
              <a:p>
                <a:r>
                  <a:rPr lang="en-US">
                    <a:noFill/>
                  </a:rPr>
                  <a:t> </a:t>
                </a:r>
              </a:p>
            </p:txBody>
          </p:sp>
        </mc:Fallback>
      </mc:AlternateContent>
    </p:spTree>
    <p:extLst>
      <p:ext uri="{BB962C8B-B14F-4D97-AF65-F5344CB8AC3E}">
        <p14:creationId xmlns:p14="http://schemas.microsoft.com/office/powerpoint/2010/main" val="213421106"/>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dissolv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dissolve">
                                      <p:cBhvr>
                                        <p:cTn id="15" dur="500"/>
                                        <p:tgtEl>
                                          <p:spTgt spid="9"/>
                                        </p:tgtEl>
                                      </p:cBhvr>
                                    </p:animEffect>
                                  </p:childTnLst>
                                </p:cTn>
                              </p:par>
                              <p:par>
                                <p:cTn id="16" presetID="9"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dissolv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dissolve">
                                      <p:cBhvr>
                                        <p:cTn id="23" dur="500"/>
                                        <p:tgtEl>
                                          <p:spTgt spid="11"/>
                                        </p:tgtEl>
                                      </p:cBhvr>
                                    </p:animEffect>
                                  </p:childTnLst>
                                </p:cTn>
                              </p:par>
                              <p:par>
                                <p:cTn id="24" presetID="9" presetClass="entr" presetSubtype="0" fill="hold"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dissolve">
                                      <p:cBhvr>
                                        <p:cTn id="26" dur="500"/>
                                        <p:tgtEl>
                                          <p:spTgt spid="12"/>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dissolve">
                                      <p:cBhvr>
                                        <p:cTn id="2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animBg="1"/>
      <p:bldP spid="11" grpId="0" animBg="1"/>
      <p:bldP spid="1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7934164-D043-EF44-AA49-4E6CE15E1517}"/>
              </a:ext>
            </a:extLst>
          </p:cNvPr>
          <p:cNvSpPr/>
          <p:nvPr/>
        </p:nvSpPr>
        <p:spPr>
          <a:xfrm>
            <a:off x="0" y="0"/>
            <a:ext cx="2542478" cy="6858000"/>
          </a:xfrm>
          <a:prstGeom prst="rect">
            <a:avLst/>
          </a:prstGeom>
          <a:solidFill>
            <a:srgbClr val="9C91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p>
        </p:txBody>
      </p:sp>
      <p:sp>
        <p:nvSpPr>
          <p:cNvPr id="5" name="Title 1">
            <a:extLst>
              <a:ext uri="{FF2B5EF4-FFF2-40B4-BE49-F238E27FC236}">
                <a16:creationId xmlns:a16="http://schemas.microsoft.com/office/drawing/2014/main" id="{20D353A4-0101-1A4D-AB13-8FFAEAFFBA4F}"/>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5 : </a:t>
            </a:r>
            <a:endParaRPr lang="en-US" sz="2400" b="1" dirty="0">
              <a:solidFill>
                <a:schemeClr val="bg1"/>
              </a:solidFill>
            </a:endParaRPr>
          </a:p>
          <a:p>
            <a:pPr algn="ctr"/>
            <a:r>
              <a:rPr lang="en-US" sz="2800" b="1" dirty="0">
                <a:solidFill>
                  <a:schemeClr val="bg1"/>
                </a:solidFill>
              </a:rPr>
              <a:t>Optimize Run-Time</a:t>
            </a:r>
            <a:endParaRPr lang="en-US" b="1" dirty="0">
              <a:solidFill>
                <a:schemeClr val="bg1"/>
              </a:solidFill>
            </a:endParaRPr>
          </a:p>
        </p:txBody>
      </p:sp>
      <p:sp>
        <p:nvSpPr>
          <p:cNvPr id="6" name="TextBox 5">
            <a:extLst>
              <a:ext uri="{FF2B5EF4-FFF2-40B4-BE49-F238E27FC236}">
                <a16:creationId xmlns:a16="http://schemas.microsoft.com/office/drawing/2014/main" id="{DEDC92A2-43D7-7D49-92BE-EA5B552F25DA}"/>
              </a:ext>
            </a:extLst>
          </p:cNvPr>
          <p:cNvSpPr txBox="1"/>
          <p:nvPr/>
        </p:nvSpPr>
        <p:spPr>
          <a:xfrm>
            <a:off x="5398106" y="5667485"/>
            <a:ext cx="6552826" cy="923330"/>
          </a:xfrm>
          <a:prstGeom prst="rect">
            <a:avLst/>
          </a:prstGeom>
          <a:noFill/>
        </p:spPr>
        <p:txBody>
          <a:bodyPr wrap="square" rtlCol="0">
            <a:spAutoFit/>
          </a:bodyPr>
          <a:lstStyle/>
          <a:p>
            <a:pPr marL="285750" indent="-285750">
              <a:buFont typeface="Arial" panose="020B0604020202020204" pitchFamily="34" charset="0"/>
              <a:buChar char="•"/>
            </a:pPr>
            <a:r>
              <a:rPr lang="en-US" dirty="0"/>
              <a:t>Greedy anticipatory solution preforms very well, better than deterministic without time window and solution is not far from optimal solution</a:t>
            </a: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F912077D-3E5A-024F-95B4-FA65CEBCDF37}"/>
                  </a:ext>
                </a:extLst>
              </p:cNvPr>
              <p:cNvSpPr txBox="1"/>
              <p:nvPr/>
            </p:nvSpPr>
            <p:spPr>
              <a:xfrm>
                <a:off x="2542478" y="5110417"/>
                <a:ext cx="3353383" cy="1761893"/>
              </a:xfrm>
              <a:prstGeom prst="rect">
                <a:avLst/>
              </a:prstGeom>
            </p:spPr>
            <p:txBody>
              <a:bodyPr vert="horz" lIns="91440" tIns="45720" rIns="91440" bIns="45720" rtlCol="0">
                <a:normAutofit/>
              </a:bodyPr>
              <a:lstStyle/>
              <a:p>
                <a:pPr marL="285750" indent="-285750">
                  <a:buFont typeface="Arial" panose="020B0604020202020204" pitchFamily="34" charset="0"/>
                  <a:buChar char="•"/>
                </a:pPr>
                <a14:m>
                  <m:oMath xmlns:m="http://schemas.openxmlformats.org/officeDocument/2006/math">
                    <m:sSub>
                      <m:sSubPr>
                        <m:ctrlPr>
                          <a:rPr lang="en-US" sz="2400" i="1" dirty="0" smtClean="0">
                            <a:latin typeface="Cambria Math" panose="02040503050406030204" pitchFamily="18" charset="0"/>
                          </a:rPr>
                        </m:ctrlPr>
                      </m:sSubPr>
                      <m:e>
                        <m:r>
                          <a:rPr lang="en-US" sz="2400" i="1" dirty="0" smtClean="0">
                            <a:latin typeface="Cambria Math" panose="02040503050406030204" pitchFamily="18" charset="0"/>
                          </a:rPr>
                          <m:t>𝑁</m:t>
                        </m:r>
                      </m:e>
                      <m:sub>
                        <m:r>
                          <a:rPr lang="en-US" sz="2400" i="1" dirty="0" smtClean="0">
                            <a:latin typeface="Cambria Math" panose="02040503050406030204" pitchFamily="18" charset="0"/>
                          </a:rPr>
                          <m:t>𝑐𝑎𝑟𝑠</m:t>
                        </m:r>
                      </m:sub>
                    </m:sSub>
                  </m:oMath>
                </a14:m>
                <a:r>
                  <a:rPr lang="en-US" sz="2400" dirty="0"/>
                  <a:t> : 10</a:t>
                </a:r>
              </a:p>
              <a:p>
                <a:pPr marL="285750" indent="-285750">
                  <a:buFont typeface="Arial" panose="020B0604020202020204" pitchFamily="34" charset="0"/>
                  <a:buChar char="•"/>
                </a:pPr>
                <a:r>
                  <a:rPr lang="en-US" sz="2400" dirty="0"/>
                  <a:t>Grid size: 10*25</a:t>
                </a:r>
              </a:p>
              <a:p>
                <a:pPr marL="285750" indent="-285750">
                  <a:buFont typeface="Arial" panose="020B0604020202020204" pitchFamily="34" charset="0"/>
                  <a:buChar char="•"/>
                </a:pPr>
                <a14:m>
                  <m:oMath xmlns:m="http://schemas.openxmlformats.org/officeDocument/2006/math">
                    <m:sSub>
                      <m:sSubPr>
                        <m:ctrlPr>
                          <a:rPr lang="en-US" sz="2400" i="1" dirty="0" smtClean="0">
                            <a:latin typeface="Cambria Math" panose="02040503050406030204" pitchFamily="18" charset="0"/>
                          </a:rPr>
                        </m:ctrlPr>
                      </m:sSubPr>
                      <m:e>
                        <m:r>
                          <a:rPr lang="en-US" sz="2400" i="1" dirty="0" smtClean="0">
                            <a:latin typeface="Cambria Math" panose="02040503050406030204" pitchFamily="18" charset="0"/>
                          </a:rPr>
                          <m:t>𝑁</m:t>
                        </m:r>
                      </m:e>
                      <m:sub>
                        <m:r>
                          <a:rPr lang="en-US" sz="2400" i="1" dirty="0" smtClean="0">
                            <a:latin typeface="Cambria Math" panose="02040503050406030204" pitchFamily="18" charset="0"/>
                          </a:rPr>
                          <m:t>𝑠𝑡𝑜𝑐h𝑎𝑠𝑡𝑖𝑐</m:t>
                        </m:r>
                      </m:sub>
                    </m:sSub>
                    <m:r>
                      <a:rPr lang="en-US" sz="2400" i="1" dirty="0">
                        <a:latin typeface="Cambria Math" panose="02040503050406030204" pitchFamily="18" charset="0"/>
                      </a:rPr>
                      <m:t> </m:t>
                    </m:r>
                  </m:oMath>
                </a14:m>
                <a:r>
                  <a:rPr lang="en-US" sz="2400" dirty="0"/>
                  <a:t>: 20</a:t>
                </a:r>
              </a:p>
              <a:p>
                <a:pPr marL="285750" indent="-285750">
                  <a:buFont typeface="Arial" panose="020B0604020202020204" pitchFamily="34" charset="0"/>
                  <a:buChar char="•"/>
                </a:pPr>
                <a:r>
                  <a:rPr lang="en-US" sz="2400" dirty="0"/>
                  <a:t>H: 5</a:t>
                </a:r>
              </a:p>
            </p:txBody>
          </p:sp>
        </mc:Choice>
        <mc:Fallback xmlns="">
          <p:sp>
            <p:nvSpPr>
              <p:cNvPr id="8" name="TextBox 7">
                <a:extLst>
                  <a:ext uri="{FF2B5EF4-FFF2-40B4-BE49-F238E27FC236}">
                    <a16:creationId xmlns:a16="http://schemas.microsoft.com/office/drawing/2014/main" id="{F912077D-3E5A-024F-95B4-FA65CEBCDF37}"/>
                  </a:ext>
                </a:extLst>
              </p:cNvPr>
              <p:cNvSpPr txBox="1">
                <a:spLocks noRot="1" noChangeAspect="1" noMove="1" noResize="1" noEditPoints="1" noAdjustHandles="1" noChangeArrowheads="1" noChangeShapeType="1" noTextEdit="1"/>
              </p:cNvSpPr>
              <p:nvPr/>
            </p:nvSpPr>
            <p:spPr>
              <a:xfrm>
                <a:off x="2542478" y="5110417"/>
                <a:ext cx="3353383" cy="1761893"/>
              </a:xfrm>
              <a:prstGeom prst="rect">
                <a:avLst/>
              </a:prstGeom>
              <a:blipFill>
                <a:blip r:embed="rId3"/>
                <a:stretch>
                  <a:fillRect l="-2264" t="-1429"/>
                </a:stretch>
              </a:blipFill>
            </p:spPr>
            <p:txBody>
              <a:bodyPr/>
              <a:lstStyle/>
              <a:p>
                <a:r>
                  <a:rPr lang="en-US">
                    <a:noFill/>
                  </a:rPr>
                  <a:t> </a:t>
                </a:r>
              </a:p>
            </p:txBody>
          </p:sp>
        </mc:Fallback>
      </mc:AlternateContent>
      <p:pic>
        <p:nvPicPr>
          <p:cNvPr id="13" name="Picture 12" descr="A close up of a map&#10;&#10;Description automatically generated">
            <a:extLst>
              <a:ext uri="{FF2B5EF4-FFF2-40B4-BE49-F238E27FC236}">
                <a16:creationId xmlns:a16="http://schemas.microsoft.com/office/drawing/2014/main" id="{9B26735A-F762-A94B-B341-B3D792F94D70}"/>
              </a:ext>
            </a:extLst>
          </p:cNvPr>
          <p:cNvPicPr>
            <a:picLocks noChangeAspect="1"/>
          </p:cNvPicPr>
          <p:nvPr/>
        </p:nvPicPr>
        <p:blipFill rotWithShape="1">
          <a:blip r:embed="rId4"/>
          <a:srcRect/>
          <a:stretch/>
        </p:blipFill>
        <p:spPr>
          <a:xfrm>
            <a:off x="5084956" y="172781"/>
            <a:ext cx="6552826" cy="5213209"/>
          </a:xfrm>
          <a:prstGeom prst="rect">
            <a:avLst/>
          </a:prstGeom>
        </p:spPr>
      </p:pic>
    </p:spTree>
    <p:extLst>
      <p:ext uri="{BB962C8B-B14F-4D97-AF65-F5344CB8AC3E}">
        <p14:creationId xmlns:p14="http://schemas.microsoft.com/office/powerpoint/2010/main" val="3797981941"/>
      </p:ext>
    </p:extLst>
  </p:cSld>
  <p:clrMapOvr>
    <a:masterClrMapping/>
  </p:clrMapOvr>
  <p:transition spd="slow">
    <p:randomBar dir="ver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59E0C645-1432-CC4B-A410-376FF394B5FA}"/>
              </a:ext>
            </a:extLst>
          </p:cNvPr>
          <p:cNvPicPr>
            <a:picLocks noChangeAspect="1"/>
          </p:cNvPicPr>
          <p:nvPr/>
        </p:nvPicPr>
        <p:blipFill>
          <a:blip r:embed="rId2"/>
          <a:stretch>
            <a:fillRect/>
          </a:stretch>
        </p:blipFill>
        <p:spPr>
          <a:xfrm>
            <a:off x="3142790" y="865401"/>
            <a:ext cx="5065039" cy="3798780"/>
          </a:xfrm>
          <a:prstGeom prst="rect">
            <a:avLst/>
          </a:prstGeom>
        </p:spPr>
      </p:pic>
      <p:sp>
        <p:nvSpPr>
          <p:cNvPr id="9" name="Rectangle 8">
            <a:extLst>
              <a:ext uri="{FF2B5EF4-FFF2-40B4-BE49-F238E27FC236}">
                <a16:creationId xmlns:a16="http://schemas.microsoft.com/office/drawing/2014/main" id="{FBC8D431-5F9C-DA4F-8526-DD740D2BA953}"/>
              </a:ext>
            </a:extLst>
          </p:cNvPr>
          <p:cNvSpPr/>
          <p:nvPr/>
        </p:nvSpPr>
        <p:spPr>
          <a:xfrm>
            <a:off x="0" y="0"/>
            <a:ext cx="2542478" cy="6858000"/>
          </a:xfrm>
          <a:prstGeom prst="rect">
            <a:avLst/>
          </a:prstGeom>
          <a:solidFill>
            <a:srgbClr val="9C91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p>
        </p:txBody>
      </p:sp>
      <p:sp>
        <p:nvSpPr>
          <p:cNvPr id="10" name="Title 1">
            <a:extLst>
              <a:ext uri="{FF2B5EF4-FFF2-40B4-BE49-F238E27FC236}">
                <a16:creationId xmlns:a16="http://schemas.microsoft.com/office/drawing/2014/main" id="{371CDF2E-43C4-0045-B1FB-139AE4D71411}"/>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5 : </a:t>
            </a:r>
            <a:endParaRPr lang="en-US" sz="2400" b="1" dirty="0">
              <a:solidFill>
                <a:schemeClr val="bg1"/>
              </a:solidFill>
            </a:endParaRPr>
          </a:p>
          <a:p>
            <a:pPr algn="ctr"/>
            <a:r>
              <a:rPr lang="en-US" sz="2800" b="1" dirty="0">
                <a:solidFill>
                  <a:schemeClr val="bg1"/>
                </a:solidFill>
              </a:rPr>
              <a:t>Optimize Run-Time</a:t>
            </a:r>
            <a:endParaRPr lang="en-US" b="1" dirty="0">
              <a:solidFill>
                <a:schemeClr val="bg1"/>
              </a:solidFill>
            </a:endParaRPr>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D3A05085-EE38-3049-8C24-93C79860B19F}"/>
                  </a:ext>
                </a:extLst>
              </p:cNvPr>
              <p:cNvSpPr txBox="1"/>
              <p:nvPr/>
            </p:nvSpPr>
            <p:spPr>
              <a:xfrm>
                <a:off x="2542478" y="5110417"/>
                <a:ext cx="3353383" cy="1761893"/>
              </a:xfrm>
              <a:prstGeom prst="rect">
                <a:avLst/>
              </a:prstGeom>
            </p:spPr>
            <p:txBody>
              <a:bodyPr vert="horz" lIns="91440" tIns="45720" rIns="91440" bIns="45720" rtlCol="0">
                <a:normAutofit/>
              </a:bodyPr>
              <a:lstStyle/>
              <a:p>
                <a:pPr marL="285750" indent="-285750">
                  <a:buFont typeface="Arial" panose="020B0604020202020204" pitchFamily="34" charset="0"/>
                  <a:buChar char="•"/>
                </a:pPr>
                <a14:m>
                  <m:oMath xmlns:m="http://schemas.openxmlformats.org/officeDocument/2006/math">
                    <m:sSub>
                      <m:sSubPr>
                        <m:ctrlPr>
                          <a:rPr lang="en-US" sz="2400" i="1" dirty="0" smtClean="0">
                            <a:latin typeface="Cambria Math" panose="02040503050406030204" pitchFamily="18" charset="0"/>
                          </a:rPr>
                        </m:ctrlPr>
                      </m:sSubPr>
                      <m:e>
                        <m:r>
                          <a:rPr lang="en-US" sz="2400" i="1" dirty="0" smtClean="0">
                            <a:latin typeface="Cambria Math" panose="02040503050406030204" pitchFamily="18" charset="0"/>
                          </a:rPr>
                          <m:t>𝑁</m:t>
                        </m:r>
                      </m:e>
                      <m:sub>
                        <m:r>
                          <a:rPr lang="en-US" sz="2400" i="1" dirty="0" smtClean="0">
                            <a:latin typeface="Cambria Math" panose="02040503050406030204" pitchFamily="18" charset="0"/>
                          </a:rPr>
                          <m:t>𝑐𝑎𝑟𝑠</m:t>
                        </m:r>
                      </m:sub>
                    </m:sSub>
                  </m:oMath>
                </a14:m>
                <a:r>
                  <a:rPr lang="en-US" sz="2400" dirty="0"/>
                  <a:t> : 10</a:t>
                </a:r>
              </a:p>
              <a:p>
                <a:pPr marL="285750" indent="-285750">
                  <a:buFont typeface="Arial" panose="020B0604020202020204" pitchFamily="34" charset="0"/>
                  <a:buChar char="•"/>
                </a:pPr>
                <a:r>
                  <a:rPr lang="en-US" sz="2400" dirty="0"/>
                  <a:t>Grid size: 10*25</a:t>
                </a:r>
              </a:p>
              <a:p>
                <a:pPr marL="285750" indent="-285750">
                  <a:buFont typeface="Arial" panose="020B0604020202020204" pitchFamily="34" charset="0"/>
                  <a:buChar char="•"/>
                </a:pPr>
                <a14:m>
                  <m:oMath xmlns:m="http://schemas.openxmlformats.org/officeDocument/2006/math">
                    <m:sSub>
                      <m:sSubPr>
                        <m:ctrlPr>
                          <a:rPr lang="en-US" sz="2400" i="1" dirty="0" smtClean="0">
                            <a:latin typeface="Cambria Math" panose="02040503050406030204" pitchFamily="18" charset="0"/>
                          </a:rPr>
                        </m:ctrlPr>
                      </m:sSubPr>
                      <m:e>
                        <m:r>
                          <a:rPr lang="en-US" sz="2400" i="1" dirty="0" smtClean="0">
                            <a:latin typeface="Cambria Math" panose="02040503050406030204" pitchFamily="18" charset="0"/>
                          </a:rPr>
                          <m:t>𝑁</m:t>
                        </m:r>
                      </m:e>
                      <m:sub>
                        <m:r>
                          <a:rPr lang="en-US" sz="2400" i="1" dirty="0" smtClean="0">
                            <a:latin typeface="Cambria Math" panose="02040503050406030204" pitchFamily="18" charset="0"/>
                          </a:rPr>
                          <m:t>𝑠𝑡𝑜𝑐h𝑎𝑠𝑡𝑖𝑐</m:t>
                        </m:r>
                      </m:sub>
                    </m:sSub>
                    <m:r>
                      <a:rPr lang="en-US" sz="2400" i="1" dirty="0">
                        <a:latin typeface="Cambria Math" panose="02040503050406030204" pitchFamily="18" charset="0"/>
                      </a:rPr>
                      <m:t> </m:t>
                    </m:r>
                  </m:oMath>
                </a14:m>
                <a:r>
                  <a:rPr lang="en-US" sz="2400" dirty="0"/>
                  <a:t>: 20</a:t>
                </a:r>
              </a:p>
              <a:p>
                <a:pPr marL="285750" indent="-285750">
                  <a:buFont typeface="Arial" panose="020B0604020202020204" pitchFamily="34" charset="0"/>
                  <a:buChar char="•"/>
                </a:pPr>
                <a:r>
                  <a:rPr lang="en-US" sz="2400" dirty="0"/>
                  <a:t>H: 5</a:t>
                </a:r>
              </a:p>
            </p:txBody>
          </p:sp>
        </mc:Choice>
        <mc:Fallback xmlns="">
          <p:sp>
            <p:nvSpPr>
              <p:cNvPr id="12" name="TextBox 11">
                <a:extLst>
                  <a:ext uri="{FF2B5EF4-FFF2-40B4-BE49-F238E27FC236}">
                    <a16:creationId xmlns:a16="http://schemas.microsoft.com/office/drawing/2014/main" id="{D3A05085-EE38-3049-8C24-93C79860B19F}"/>
                  </a:ext>
                </a:extLst>
              </p:cNvPr>
              <p:cNvSpPr txBox="1">
                <a:spLocks noRot="1" noChangeAspect="1" noMove="1" noResize="1" noEditPoints="1" noAdjustHandles="1" noChangeArrowheads="1" noChangeShapeType="1" noTextEdit="1"/>
              </p:cNvSpPr>
              <p:nvPr/>
            </p:nvSpPr>
            <p:spPr>
              <a:xfrm>
                <a:off x="2542478" y="5110417"/>
                <a:ext cx="3353383" cy="1761893"/>
              </a:xfrm>
              <a:prstGeom prst="rect">
                <a:avLst/>
              </a:prstGeom>
              <a:blipFill>
                <a:blip r:embed="rId3"/>
                <a:stretch>
                  <a:fillRect l="-2264" t="-1429"/>
                </a:stretch>
              </a:blipFill>
            </p:spPr>
            <p:txBody>
              <a:bodyPr/>
              <a:lstStyle/>
              <a:p>
                <a:r>
                  <a:rPr lang="en-US">
                    <a:noFill/>
                  </a:rPr>
                  <a:t> </a:t>
                </a:r>
              </a:p>
            </p:txBody>
          </p:sp>
        </mc:Fallback>
      </mc:AlternateContent>
      <p:sp>
        <p:nvSpPr>
          <p:cNvPr id="13" name="TextBox 12">
            <a:extLst>
              <a:ext uri="{FF2B5EF4-FFF2-40B4-BE49-F238E27FC236}">
                <a16:creationId xmlns:a16="http://schemas.microsoft.com/office/drawing/2014/main" id="{5B5092D7-87DF-174C-9C05-D53F28ED506E}"/>
              </a:ext>
            </a:extLst>
          </p:cNvPr>
          <p:cNvSpPr txBox="1"/>
          <p:nvPr/>
        </p:nvSpPr>
        <p:spPr>
          <a:xfrm>
            <a:off x="2891483" y="603791"/>
            <a:ext cx="4468274" cy="523220"/>
          </a:xfrm>
          <a:prstGeom prst="rect">
            <a:avLst/>
          </a:prstGeom>
          <a:noFill/>
        </p:spPr>
        <p:txBody>
          <a:bodyPr wrap="none" rtlCol="0">
            <a:spAutoFit/>
          </a:bodyPr>
          <a:lstStyle/>
          <a:p>
            <a:r>
              <a:rPr lang="en-US" sz="2800" dirty="0"/>
              <a:t>Anticipatory algorithm result:</a:t>
            </a:r>
          </a:p>
        </p:txBody>
      </p:sp>
      <p:pic>
        <p:nvPicPr>
          <p:cNvPr id="16" name="Picture 15" descr="A close up of a piece of paper&#10;&#10;Description automatically generated">
            <a:extLst>
              <a:ext uri="{FF2B5EF4-FFF2-40B4-BE49-F238E27FC236}">
                <a16:creationId xmlns:a16="http://schemas.microsoft.com/office/drawing/2014/main" id="{9EC63160-80E8-E046-AD25-A0BF08A39774}"/>
              </a:ext>
            </a:extLst>
          </p:cNvPr>
          <p:cNvPicPr>
            <a:picLocks noChangeAspect="1"/>
          </p:cNvPicPr>
          <p:nvPr/>
        </p:nvPicPr>
        <p:blipFill>
          <a:blip r:embed="rId4"/>
          <a:stretch>
            <a:fillRect/>
          </a:stretch>
        </p:blipFill>
        <p:spPr>
          <a:xfrm>
            <a:off x="7659913" y="968339"/>
            <a:ext cx="4790537" cy="3592903"/>
          </a:xfrm>
          <a:prstGeom prst="rect">
            <a:avLst/>
          </a:prstGeom>
        </p:spPr>
      </p:pic>
      <p:sp>
        <p:nvSpPr>
          <p:cNvPr id="19" name="TextBox 18">
            <a:extLst>
              <a:ext uri="{FF2B5EF4-FFF2-40B4-BE49-F238E27FC236}">
                <a16:creationId xmlns:a16="http://schemas.microsoft.com/office/drawing/2014/main" id="{3BF90327-2BE1-C149-832E-500C7ABEF389}"/>
              </a:ext>
            </a:extLst>
          </p:cNvPr>
          <p:cNvSpPr txBox="1"/>
          <p:nvPr/>
        </p:nvSpPr>
        <p:spPr>
          <a:xfrm>
            <a:off x="8418552" y="603790"/>
            <a:ext cx="3821174" cy="523220"/>
          </a:xfrm>
          <a:prstGeom prst="rect">
            <a:avLst/>
          </a:prstGeom>
          <a:noFill/>
        </p:spPr>
        <p:txBody>
          <a:bodyPr wrap="none" rtlCol="0">
            <a:spAutoFit/>
          </a:bodyPr>
          <a:lstStyle/>
          <a:p>
            <a:r>
              <a:rPr lang="en-US" sz="2800" dirty="0"/>
              <a:t>Greedy algorithm result:</a:t>
            </a:r>
          </a:p>
        </p:txBody>
      </p:sp>
    </p:spTree>
    <p:extLst>
      <p:ext uri="{BB962C8B-B14F-4D97-AF65-F5344CB8AC3E}">
        <p14:creationId xmlns:p14="http://schemas.microsoft.com/office/powerpoint/2010/main" val="1925754054"/>
      </p:ext>
    </p:extLst>
  </p:cSld>
  <p:clrMapOvr>
    <a:masterClrMapping/>
  </p:clrMapOvr>
  <p:transition spd="slow">
    <p:randomBar dir="ver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05D2756-9C35-B745-9422-9A7647140324}"/>
              </a:ext>
            </a:extLst>
          </p:cNvPr>
          <p:cNvSpPr/>
          <p:nvPr/>
        </p:nvSpPr>
        <p:spPr>
          <a:xfrm>
            <a:off x="1" y="0"/>
            <a:ext cx="2542478"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4" name="Content Placeholder 3">
            <a:extLst>
              <a:ext uri="{FF2B5EF4-FFF2-40B4-BE49-F238E27FC236}">
                <a16:creationId xmlns:a16="http://schemas.microsoft.com/office/drawing/2014/main" id="{3A17910F-CB4B-8B4A-82A8-22A9F98505AC}"/>
              </a:ext>
            </a:extLst>
          </p:cNvPr>
          <p:cNvGraphicFramePr>
            <a:graphicFrameLocks noGrp="1"/>
          </p:cNvGraphicFramePr>
          <p:nvPr>
            <p:ph idx="1"/>
            <p:extLst>
              <p:ext uri="{D42A27DB-BD31-4B8C-83A1-F6EECF244321}">
                <p14:modId xmlns:p14="http://schemas.microsoft.com/office/powerpoint/2010/main" val="1644752292"/>
              </p:ext>
            </p:extLst>
          </p:nvPr>
        </p:nvGraphicFramePr>
        <p:xfrm>
          <a:off x="4025591" y="234176"/>
          <a:ext cx="7961970" cy="60105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angle 2">
            <a:extLst>
              <a:ext uri="{FF2B5EF4-FFF2-40B4-BE49-F238E27FC236}">
                <a16:creationId xmlns:a16="http://schemas.microsoft.com/office/drawing/2014/main" id="{1B5B0B7B-145D-C845-8CD7-C15EE7097574}"/>
              </a:ext>
            </a:extLst>
          </p:cNvPr>
          <p:cNvSpPr/>
          <p:nvPr/>
        </p:nvSpPr>
        <p:spPr>
          <a:xfrm>
            <a:off x="-1" y="5932690"/>
            <a:ext cx="2542479" cy="830997"/>
          </a:xfrm>
          <a:prstGeom prst="rect">
            <a:avLst/>
          </a:prstGeom>
        </p:spPr>
        <p:txBody>
          <a:bodyPr wrap="square">
            <a:spAutoFit/>
          </a:bodyPr>
          <a:lstStyle/>
          <a:p>
            <a:r>
              <a:rPr lang="en-US" sz="1200" b="1" i="1" dirty="0"/>
              <a:t>Anticipatory on-line planning</a:t>
            </a:r>
            <a:r>
              <a:rPr lang="en-US" sz="1200" i="1" dirty="0"/>
              <a:t>, ICAPS’12</a:t>
            </a:r>
          </a:p>
          <a:p>
            <a:r>
              <a:rPr lang="en-US" sz="1200" i="1" dirty="0"/>
              <a:t>Ethan Burns, J. Benton, Wheeler </a:t>
            </a:r>
            <a:r>
              <a:rPr lang="en-US" sz="1200" i="1" dirty="0" err="1"/>
              <a:t>Ruml</a:t>
            </a:r>
            <a:r>
              <a:rPr lang="en-US" sz="1200" i="1" dirty="0"/>
              <a:t>, </a:t>
            </a:r>
            <a:r>
              <a:rPr lang="en-US" sz="1200" i="1" dirty="0" err="1"/>
              <a:t>Sungwook</a:t>
            </a:r>
            <a:r>
              <a:rPr lang="en-US" sz="1200" i="1" dirty="0"/>
              <a:t> Yoon, and Minh B. Do.</a:t>
            </a:r>
          </a:p>
        </p:txBody>
      </p:sp>
      <p:sp>
        <p:nvSpPr>
          <p:cNvPr id="6" name="Title 1">
            <a:extLst>
              <a:ext uri="{FF2B5EF4-FFF2-40B4-BE49-F238E27FC236}">
                <a16:creationId xmlns:a16="http://schemas.microsoft.com/office/drawing/2014/main" id="{9F8A707A-B0B1-FF40-BC79-B251E668E91D}"/>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rgbClr val="FFFFFF"/>
                </a:solidFill>
              </a:rPr>
              <a:t>Problem Definition</a:t>
            </a:r>
          </a:p>
        </p:txBody>
      </p:sp>
    </p:spTree>
    <p:extLst>
      <p:ext uri="{BB962C8B-B14F-4D97-AF65-F5344CB8AC3E}">
        <p14:creationId xmlns:p14="http://schemas.microsoft.com/office/powerpoint/2010/main" val="3465136766"/>
      </p:ext>
    </p:extLst>
  </p:cSld>
  <p:clrMapOvr>
    <a:masterClrMapping/>
  </p:clrMapOvr>
  <p:transition spd="slow">
    <p:randomBar dir="vert"/>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74C73F-3E7B-974A-AA5A-49A32DC38B88}"/>
              </a:ext>
            </a:extLst>
          </p:cNvPr>
          <p:cNvSpPr>
            <a:spLocks noGrp="1"/>
          </p:cNvSpPr>
          <p:nvPr>
            <p:ph idx="1"/>
          </p:nvPr>
        </p:nvSpPr>
        <p:spPr>
          <a:xfrm>
            <a:off x="3448861" y="523050"/>
            <a:ext cx="8579006" cy="5188492"/>
          </a:xfrm>
        </p:spPr>
        <p:txBody>
          <a:bodyPr/>
          <a:lstStyle/>
          <a:p>
            <a:pPr>
              <a:lnSpc>
                <a:spcPct val="150000"/>
              </a:lnSpc>
            </a:pPr>
            <a:endParaRPr lang="en-US" dirty="0"/>
          </a:p>
          <a:p>
            <a:pPr>
              <a:lnSpc>
                <a:spcPct val="150000"/>
              </a:lnSpc>
            </a:pPr>
            <a:r>
              <a:rPr lang="en-US" dirty="0"/>
              <a:t>use reinforcement learning methods on the deterministic problem and run anticipatory algorithm in real time on larger problem</a:t>
            </a:r>
          </a:p>
          <a:p>
            <a:pPr>
              <a:lnSpc>
                <a:spcPct val="150000"/>
              </a:lnSpc>
            </a:pPr>
            <a:r>
              <a:rPr lang="en-US" dirty="0"/>
              <a:t>Calculate the stochastic problem using reinforcement learning and anticipatory as the Cost of algorithm</a:t>
            </a:r>
          </a:p>
        </p:txBody>
      </p:sp>
      <p:sp>
        <p:nvSpPr>
          <p:cNvPr id="4" name="Rectangle 3">
            <a:extLst>
              <a:ext uri="{FF2B5EF4-FFF2-40B4-BE49-F238E27FC236}">
                <a16:creationId xmlns:a16="http://schemas.microsoft.com/office/drawing/2014/main" id="{BE17E5D2-C7FF-6F4F-A263-31DAC6B111D7}"/>
              </a:ext>
            </a:extLst>
          </p:cNvPr>
          <p:cNvSpPr/>
          <p:nvPr/>
        </p:nvSpPr>
        <p:spPr>
          <a:xfrm>
            <a:off x="0" y="0"/>
            <a:ext cx="2542478" cy="685800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5" name="Title 1">
            <a:extLst>
              <a:ext uri="{FF2B5EF4-FFF2-40B4-BE49-F238E27FC236}">
                <a16:creationId xmlns:a16="http://schemas.microsoft.com/office/drawing/2014/main" id="{DA29B878-9098-2C47-81A5-611B248B1E31}"/>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Future work</a:t>
            </a:r>
            <a:endParaRPr lang="en-US" b="1" dirty="0">
              <a:solidFill>
                <a:schemeClr val="bg1"/>
              </a:solidFill>
            </a:endParaRPr>
          </a:p>
        </p:txBody>
      </p:sp>
    </p:spTree>
    <p:extLst>
      <p:ext uri="{BB962C8B-B14F-4D97-AF65-F5344CB8AC3E}">
        <p14:creationId xmlns:p14="http://schemas.microsoft.com/office/powerpoint/2010/main" val="444215846"/>
      </p:ext>
    </p:extLst>
  </p:cSld>
  <p:clrMapOvr>
    <a:masterClrMapping/>
  </p:clrMapOvr>
  <p:transition spd="slow">
    <p:randomBar dir="ver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6E83151-7003-7C40-A4FA-F2CC6E1A50E0}"/>
              </a:ext>
            </a:extLst>
          </p:cNvPr>
          <p:cNvSpPr/>
          <p:nvPr/>
        </p:nvSpPr>
        <p:spPr>
          <a:xfrm>
            <a:off x="0" y="0"/>
            <a:ext cx="2542478" cy="6858000"/>
          </a:xfrm>
          <a:prstGeom prst="rect">
            <a:avLst/>
          </a:prstGeom>
          <a:solidFill>
            <a:srgbClr val="767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5" name="Title 1">
            <a:extLst>
              <a:ext uri="{FF2B5EF4-FFF2-40B4-BE49-F238E27FC236}">
                <a16:creationId xmlns:a16="http://schemas.microsoft.com/office/drawing/2014/main" id="{F3F46BAA-7840-3147-8B8E-5489CEF49402}"/>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b="1" dirty="0">
                <a:solidFill>
                  <a:schemeClr val="bg1"/>
                </a:solidFill>
              </a:rPr>
              <a:t>Reinforcement learning</a:t>
            </a:r>
            <a:endParaRPr lang="en-US" sz="2800" b="1" dirty="0">
              <a:solidFill>
                <a:schemeClr val="bg1"/>
              </a:solidFill>
            </a:endParaRPr>
          </a:p>
          <a:p>
            <a:pPr algn="ctr"/>
            <a:r>
              <a:rPr lang="en-US" sz="3200" b="1" dirty="0" err="1">
                <a:solidFill>
                  <a:schemeClr val="bg1"/>
                </a:solidFill>
              </a:rPr>
              <a:t>mTSP</a:t>
            </a:r>
            <a:endParaRPr lang="en-US" sz="4800" b="1" dirty="0">
              <a:solidFill>
                <a:schemeClr val="bg1"/>
              </a:solidFill>
            </a:endParaRPr>
          </a:p>
        </p:txBody>
      </p:sp>
      <p:sp>
        <p:nvSpPr>
          <p:cNvPr id="6" name="Trapezoid 5">
            <a:extLst>
              <a:ext uri="{FF2B5EF4-FFF2-40B4-BE49-F238E27FC236}">
                <a16:creationId xmlns:a16="http://schemas.microsoft.com/office/drawing/2014/main" id="{C321C9A3-E19A-284F-A17B-AB3CC14D3BA4}"/>
              </a:ext>
            </a:extLst>
          </p:cNvPr>
          <p:cNvSpPr/>
          <p:nvPr/>
        </p:nvSpPr>
        <p:spPr>
          <a:xfrm flipV="1">
            <a:off x="6209988" y="600732"/>
            <a:ext cx="2257779" cy="1325562"/>
          </a:xfrm>
          <a:prstGeom prst="trapezoid">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7" name="TextBox 6">
            <a:extLst>
              <a:ext uri="{FF2B5EF4-FFF2-40B4-BE49-F238E27FC236}">
                <a16:creationId xmlns:a16="http://schemas.microsoft.com/office/drawing/2014/main" id="{13D6A77B-4FC6-C64C-8D9A-B3F8160EBF7D}"/>
              </a:ext>
            </a:extLst>
          </p:cNvPr>
          <p:cNvSpPr txBox="1"/>
          <p:nvPr/>
        </p:nvSpPr>
        <p:spPr>
          <a:xfrm>
            <a:off x="6503499" y="801848"/>
            <a:ext cx="1670755" cy="923330"/>
          </a:xfrm>
          <a:prstGeom prst="rect">
            <a:avLst/>
          </a:prstGeom>
          <a:noFill/>
        </p:spPr>
        <p:txBody>
          <a:bodyPr wrap="square" rtlCol="0">
            <a:spAutoFit/>
          </a:bodyPr>
          <a:lstStyle/>
          <a:p>
            <a:pPr algn="ctr"/>
            <a:r>
              <a:rPr lang="en-US" dirty="0"/>
              <a:t>Encoder – </a:t>
            </a:r>
          </a:p>
          <a:p>
            <a:pPr algn="ctr"/>
            <a:r>
              <a:rPr lang="en-US" dirty="0"/>
              <a:t>Multi head attention</a:t>
            </a:r>
          </a:p>
        </p:txBody>
      </p:sp>
      <p:sp>
        <p:nvSpPr>
          <p:cNvPr id="8" name="Trapezoid 7">
            <a:extLst>
              <a:ext uri="{FF2B5EF4-FFF2-40B4-BE49-F238E27FC236}">
                <a16:creationId xmlns:a16="http://schemas.microsoft.com/office/drawing/2014/main" id="{D05F54C2-F1D3-F542-B84F-21CC6D552493}"/>
              </a:ext>
            </a:extLst>
          </p:cNvPr>
          <p:cNvSpPr/>
          <p:nvPr/>
        </p:nvSpPr>
        <p:spPr>
          <a:xfrm>
            <a:off x="3448861" y="2628410"/>
            <a:ext cx="2257779" cy="1325562"/>
          </a:xfrm>
          <a:prstGeom prst="trapezoid">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solidFill>
                <a:schemeClr val="bg1"/>
              </a:solidFill>
            </a:endParaRPr>
          </a:p>
        </p:txBody>
      </p:sp>
      <p:sp>
        <p:nvSpPr>
          <p:cNvPr id="9" name="TextBox 8">
            <a:extLst>
              <a:ext uri="{FF2B5EF4-FFF2-40B4-BE49-F238E27FC236}">
                <a16:creationId xmlns:a16="http://schemas.microsoft.com/office/drawing/2014/main" id="{DC93F3AD-6ABF-7946-8AAD-EEF82B0FE3E2}"/>
              </a:ext>
            </a:extLst>
          </p:cNvPr>
          <p:cNvSpPr txBox="1"/>
          <p:nvPr/>
        </p:nvSpPr>
        <p:spPr>
          <a:xfrm>
            <a:off x="3672779" y="2760964"/>
            <a:ext cx="1670755" cy="923330"/>
          </a:xfrm>
          <a:prstGeom prst="rect">
            <a:avLst/>
          </a:prstGeom>
          <a:noFill/>
        </p:spPr>
        <p:txBody>
          <a:bodyPr wrap="square" rtlCol="0">
            <a:spAutoFit/>
          </a:bodyPr>
          <a:lstStyle/>
          <a:p>
            <a:pPr algn="ctr"/>
            <a:r>
              <a:rPr lang="en-US" dirty="0">
                <a:solidFill>
                  <a:schemeClr val="bg1"/>
                </a:solidFill>
              </a:rPr>
              <a:t>Decoder car 1 – </a:t>
            </a:r>
          </a:p>
          <a:p>
            <a:pPr algn="ctr"/>
            <a:r>
              <a:rPr lang="en-US" dirty="0">
                <a:solidFill>
                  <a:schemeClr val="bg1"/>
                </a:solidFill>
              </a:rPr>
              <a:t>Multi head attention</a:t>
            </a:r>
          </a:p>
        </p:txBody>
      </p:sp>
      <p:sp>
        <p:nvSpPr>
          <p:cNvPr id="10" name="Trapezoid 9">
            <a:extLst>
              <a:ext uri="{FF2B5EF4-FFF2-40B4-BE49-F238E27FC236}">
                <a16:creationId xmlns:a16="http://schemas.microsoft.com/office/drawing/2014/main" id="{C393A1F5-48AB-A242-A706-4BBD814B9343}"/>
              </a:ext>
            </a:extLst>
          </p:cNvPr>
          <p:cNvSpPr/>
          <p:nvPr/>
        </p:nvSpPr>
        <p:spPr>
          <a:xfrm>
            <a:off x="6184561" y="2595179"/>
            <a:ext cx="2257779" cy="1325562"/>
          </a:xfrm>
          <a:prstGeom prst="trapezoid">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solidFill>
                <a:schemeClr val="bg1"/>
              </a:solidFill>
            </a:endParaRPr>
          </a:p>
        </p:txBody>
      </p:sp>
      <p:sp>
        <p:nvSpPr>
          <p:cNvPr id="11" name="TextBox 10">
            <a:extLst>
              <a:ext uri="{FF2B5EF4-FFF2-40B4-BE49-F238E27FC236}">
                <a16:creationId xmlns:a16="http://schemas.microsoft.com/office/drawing/2014/main" id="{845CCB1E-38B8-2A43-A71E-4488C678D9A7}"/>
              </a:ext>
            </a:extLst>
          </p:cNvPr>
          <p:cNvSpPr txBox="1"/>
          <p:nvPr/>
        </p:nvSpPr>
        <p:spPr>
          <a:xfrm>
            <a:off x="6370036" y="2803508"/>
            <a:ext cx="1670755" cy="923330"/>
          </a:xfrm>
          <a:prstGeom prst="rect">
            <a:avLst/>
          </a:prstGeom>
          <a:noFill/>
        </p:spPr>
        <p:txBody>
          <a:bodyPr wrap="square" rtlCol="0">
            <a:spAutoFit/>
          </a:bodyPr>
          <a:lstStyle/>
          <a:p>
            <a:pPr algn="ctr"/>
            <a:r>
              <a:rPr lang="en-US" dirty="0">
                <a:solidFill>
                  <a:schemeClr val="bg1"/>
                </a:solidFill>
              </a:rPr>
              <a:t>Decoder car 2 – </a:t>
            </a:r>
          </a:p>
          <a:p>
            <a:pPr algn="ctr"/>
            <a:r>
              <a:rPr lang="en-US" dirty="0">
                <a:solidFill>
                  <a:schemeClr val="bg1"/>
                </a:solidFill>
              </a:rPr>
              <a:t>Multi head attention</a:t>
            </a:r>
          </a:p>
        </p:txBody>
      </p:sp>
      <p:sp>
        <p:nvSpPr>
          <p:cNvPr id="12" name="Trapezoid 11">
            <a:extLst>
              <a:ext uri="{FF2B5EF4-FFF2-40B4-BE49-F238E27FC236}">
                <a16:creationId xmlns:a16="http://schemas.microsoft.com/office/drawing/2014/main" id="{D78A68E5-4E2B-3549-BC37-27DF34BEE6D8}"/>
              </a:ext>
            </a:extLst>
          </p:cNvPr>
          <p:cNvSpPr/>
          <p:nvPr/>
        </p:nvSpPr>
        <p:spPr>
          <a:xfrm>
            <a:off x="9898055" y="2525374"/>
            <a:ext cx="2257779" cy="1325562"/>
          </a:xfrm>
          <a:prstGeom prst="trapezoid">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TextBox 12">
            <a:extLst>
              <a:ext uri="{FF2B5EF4-FFF2-40B4-BE49-F238E27FC236}">
                <a16:creationId xmlns:a16="http://schemas.microsoft.com/office/drawing/2014/main" id="{B601C7D9-677F-F04B-A2C8-46C5B67CB25A}"/>
              </a:ext>
            </a:extLst>
          </p:cNvPr>
          <p:cNvSpPr txBox="1"/>
          <p:nvPr/>
        </p:nvSpPr>
        <p:spPr>
          <a:xfrm>
            <a:off x="10232749" y="2721952"/>
            <a:ext cx="1670755" cy="923330"/>
          </a:xfrm>
          <a:prstGeom prst="rect">
            <a:avLst/>
          </a:prstGeom>
          <a:noFill/>
        </p:spPr>
        <p:txBody>
          <a:bodyPr wrap="square" rtlCol="0">
            <a:spAutoFit/>
          </a:bodyPr>
          <a:lstStyle/>
          <a:p>
            <a:pPr algn="ctr"/>
            <a:r>
              <a:rPr lang="en-US" dirty="0">
                <a:solidFill>
                  <a:schemeClr val="bg1"/>
                </a:solidFill>
              </a:rPr>
              <a:t>Decoder car k – </a:t>
            </a:r>
          </a:p>
          <a:p>
            <a:pPr algn="ctr"/>
            <a:r>
              <a:rPr lang="en-US" dirty="0">
                <a:solidFill>
                  <a:schemeClr val="bg1"/>
                </a:solidFill>
              </a:rPr>
              <a:t>Multi head attention</a:t>
            </a:r>
          </a:p>
        </p:txBody>
      </p:sp>
      <p:sp>
        <p:nvSpPr>
          <p:cNvPr id="14" name="TextBox 13">
            <a:extLst>
              <a:ext uri="{FF2B5EF4-FFF2-40B4-BE49-F238E27FC236}">
                <a16:creationId xmlns:a16="http://schemas.microsoft.com/office/drawing/2014/main" id="{21227304-7A50-334A-8C9B-ECBE8E4425EA}"/>
              </a:ext>
            </a:extLst>
          </p:cNvPr>
          <p:cNvSpPr txBox="1"/>
          <p:nvPr/>
        </p:nvSpPr>
        <p:spPr>
          <a:xfrm>
            <a:off x="8805446" y="2966345"/>
            <a:ext cx="880534" cy="1107996"/>
          </a:xfrm>
          <a:prstGeom prst="rect">
            <a:avLst/>
          </a:prstGeom>
          <a:noFill/>
        </p:spPr>
        <p:txBody>
          <a:bodyPr wrap="square" rtlCol="0">
            <a:spAutoFit/>
          </a:bodyPr>
          <a:lstStyle/>
          <a:p>
            <a:r>
              <a:rPr lang="en-US" sz="6600" dirty="0"/>
              <a:t>…</a:t>
            </a:r>
          </a:p>
        </p:txBody>
      </p:sp>
      <p:cxnSp>
        <p:nvCxnSpPr>
          <p:cNvPr id="15" name="Straight Arrow Connector 14">
            <a:extLst>
              <a:ext uri="{FF2B5EF4-FFF2-40B4-BE49-F238E27FC236}">
                <a16:creationId xmlns:a16="http://schemas.microsoft.com/office/drawing/2014/main" id="{AD433D89-2540-F949-96FA-BAAD90502693}"/>
              </a:ext>
            </a:extLst>
          </p:cNvPr>
          <p:cNvCxnSpPr>
            <a:cxnSpLocks/>
            <a:stCxn id="6" idx="1"/>
            <a:endCxn id="8" idx="0"/>
          </p:cNvCxnSpPr>
          <p:nvPr/>
        </p:nvCxnSpPr>
        <p:spPr>
          <a:xfrm flipH="1">
            <a:off x="4577751" y="1263513"/>
            <a:ext cx="1797932" cy="1364897"/>
          </a:xfrm>
          <a:prstGeom prst="straightConnector1">
            <a:avLst/>
          </a:prstGeom>
          <a:ln w="381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4E21802-B623-FC4E-8200-C0842E669713}"/>
              </a:ext>
            </a:extLst>
          </p:cNvPr>
          <p:cNvCxnSpPr>
            <a:cxnSpLocks/>
            <a:stCxn id="6" idx="3"/>
            <a:endCxn id="12" idx="0"/>
          </p:cNvCxnSpPr>
          <p:nvPr/>
        </p:nvCxnSpPr>
        <p:spPr>
          <a:xfrm>
            <a:off x="8302072" y="1263513"/>
            <a:ext cx="2724873" cy="1261861"/>
          </a:xfrm>
          <a:prstGeom prst="straightConnector1">
            <a:avLst/>
          </a:prstGeom>
          <a:ln w="381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EDFF7E3C-630A-DE47-8833-AFC810194DE8}"/>
              </a:ext>
            </a:extLst>
          </p:cNvPr>
          <p:cNvCxnSpPr>
            <a:cxnSpLocks/>
            <a:stCxn id="6" idx="0"/>
          </p:cNvCxnSpPr>
          <p:nvPr/>
        </p:nvCxnSpPr>
        <p:spPr>
          <a:xfrm flipH="1">
            <a:off x="7337244" y="1926294"/>
            <a:ext cx="1634" cy="668885"/>
          </a:xfrm>
          <a:prstGeom prst="straightConnector1">
            <a:avLst/>
          </a:prstGeom>
          <a:ln w="381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402E32E-6C6B-3649-A809-8A5AA474A12E}"/>
              </a:ext>
            </a:extLst>
          </p:cNvPr>
          <p:cNvCxnSpPr>
            <a:cxnSpLocks/>
            <a:stCxn id="8" idx="2"/>
            <a:endCxn id="22" idx="1"/>
          </p:cNvCxnSpPr>
          <p:nvPr/>
        </p:nvCxnSpPr>
        <p:spPr>
          <a:xfrm>
            <a:off x="4577751" y="3953972"/>
            <a:ext cx="1137082" cy="1055961"/>
          </a:xfrm>
          <a:prstGeom prst="straightConnector1">
            <a:avLst/>
          </a:prstGeom>
          <a:ln w="381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6401B21-43EF-FE41-8077-9141810417E9}"/>
              </a:ext>
            </a:extLst>
          </p:cNvPr>
          <p:cNvCxnSpPr>
            <a:cxnSpLocks/>
            <a:stCxn id="12" idx="2"/>
          </p:cNvCxnSpPr>
          <p:nvPr/>
        </p:nvCxnSpPr>
        <p:spPr>
          <a:xfrm flipH="1">
            <a:off x="8302073" y="3850936"/>
            <a:ext cx="2724872" cy="1364596"/>
          </a:xfrm>
          <a:prstGeom prst="straightConnector1">
            <a:avLst/>
          </a:prstGeom>
          <a:ln w="381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B6C7730-62B8-2A46-90DC-9EE94050A68F}"/>
              </a:ext>
            </a:extLst>
          </p:cNvPr>
          <p:cNvCxnSpPr>
            <a:cxnSpLocks/>
          </p:cNvCxnSpPr>
          <p:nvPr/>
        </p:nvCxnSpPr>
        <p:spPr>
          <a:xfrm>
            <a:off x="7205413" y="3920741"/>
            <a:ext cx="0" cy="738377"/>
          </a:xfrm>
          <a:prstGeom prst="straightConnector1">
            <a:avLst/>
          </a:prstGeom>
          <a:ln w="381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1" name="Trapezoid 20">
            <a:extLst>
              <a:ext uri="{FF2B5EF4-FFF2-40B4-BE49-F238E27FC236}">
                <a16:creationId xmlns:a16="http://schemas.microsoft.com/office/drawing/2014/main" id="{69C2A285-C657-2B41-9CF9-DBE11010578D}"/>
              </a:ext>
            </a:extLst>
          </p:cNvPr>
          <p:cNvSpPr/>
          <p:nvPr/>
        </p:nvSpPr>
        <p:spPr>
          <a:xfrm>
            <a:off x="5780932" y="4659118"/>
            <a:ext cx="2489185" cy="738378"/>
          </a:xfrm>
          <a:prstGeom prst="trapezoid">
            <a:avLst>
              <a:gd name="adj" fmla="val 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ln>
                <a:solidFill>
                  <a:sysClr val="windowText" lastClr="000000"/>
                </a:solidFill>
              </a:ln>
              <a:solidFill>
                <a:sysClr val="windowText" lastClr="000000"/>
              </a:solidFill>
            </a:endParaRPr>
          </a:p>
        </p:txBody>
      </p:sp>
      <p:sp>
        <p:nvSpPr>
          <p:cNvPr id="22" name="TextBox 21">
            <a:extLst>
              <a:ext uri="{FF2B5EF4-FFF2-40B4-BE49-F238E27FC236}">
                <a16:creationId xmlns:a16="http://schemas.microsoft.com/office/drawing/2014/main" id="{823223D2-CDF3-AA4C-9ADF-B66E51CD5214}"/>
              </a:ext>
            </a:extLst>
          </p:cNvPr>
          <p:cNvSpPr txBox="1"/>
          <p:nvPr/>
        </p:nvSpPr>
        <p:spPr>
          <a:xfrm>
            <a:off x="5714833" y="4825267"/>
            <a:ext cx="2489185" cy="369332"/>
          </a:xfrm>
          <a:prstGeom prst="rect">
            <a:avLst/>
          </a:prstGeom>
          <a:noFill/>
        </p:spPr>
        <p:txBody>
          <a:bodyPr wrap="square" rtlCol="0">
            <a:spAutoFit/>
          </a:bodyPr>
          <a:lstStyle/>
          <a:p>
            <a:pPr algn="ctr"/>
            <a:r>
              <a:rPr lang="en-US" dirty="0"/>
              <a:t>Fully connected layer</a:t>
            </a:r>
          </a:p>
        </p:txBody>
      </p:sp>
      <p:sp>
        <p:nvSpPr>
          <p:cNvPr id="23" name="TextBox 22">
            <a:extLst>
              <a:ext uri="{FF2B5EF4-FFF2-40B4-BE49-F238E27FC236}">
                <a16:creationId xmlns:a16="http://schemas.microsoft.com/office/drawing/2014/main" id="{D93DDCAD-861D-4946-AA2B-0FF16FDF683E}"/>
              </a:ext>
            </a:extLst>
          </p:cNvPr>
          <p:cNvSpPr txBox="1"/>
          <p:nvPr/>
        </p:nvSpPr>
        <p:spPr>
          <a:xfrm>
            <a:off x="6209988" y="177567"/>
            <a:ext cx="2257779" cy="369332"/>
          </a:xfrm>
          <a:prstGeom prst="rect">
            <a:avLst/>
          </a:prstGeom>
          <a:noFill/>
        </p:spPr>
        <p:txBody>
          <a:bodyPr wrap="square" rtlCol="0">
            <a:spAutoFit/>
          </a:bodyPr>
          <a:lstStyle/>
          <a:p>
            <a:r>
              <a:rPr lang="en-US" dirty="0"/>
              <a:t>Input: nodes of graph </a:t>
            </a:r>
          </a:p>
        </p:txBody>
      </p:sp>
      <p:sp>
        <p:nvSpPr>
          <p:cNvPr id="24" name="TextBox 23">
            <a:extLst>
              <a:ext uri="{FF2B5EF4-FFF2-40B4-BE49-F238E27FC236}">
                <a16:creationId xmlns:a16="http://schemas.microsoft.com/office/drawing/2014/main" id="{1C30112E-368C-B449-BFF3-5DC15DBB8083}"/>
              </a:ext>
            </a:extLst>
          </p:cNvPr>
          <p:cNvSpPr txBox="1"/>
          <p:nvPr/>
        </p:nvSpPr>
        <p:spPr>
          <a:xfrm>
            <a:off x="4671065" y="1987333"/>
            <a:ext cx="5561684" cy="437198"/>
          </a:xfrm>
          <a:prstGeom prst="roundRect">
            <a:avLst>
              <a:gd name="adj" fmla="val 27583"/>
            </a:avLst>
          </a:prstGeom>
          <a:solidFill>
            <a:schemeClr val="accent2">
              <a:lumMod val="40000"/>
              <a:lumOff val="60000"/>
            </a:schemeClr>
          </a:solidFill>
        </p:spPr>
        <p:txBody>
          <a:bodyPr wrap="square" rtlCol="0">
            <a:spAutoFit/>
          </a:bodyPr>
          <a:lstStyle/>
          <a:p>
            <a:pPr algn="ctr"/>
            <a:r>
              <a:rPr lang="en-US" dirty="0"/>
              <a:t>Input to decoder : available nodes + graph embedding</a:t>
            </a:r>
          </a:p>
        </p:txBody>
      </p:sp>
      <p:sp>
        <p:nvSpPr>
          <p:cNvPr id="29" name="TextBox 28">
            <a:extLst>
              <a:ext uri="{FF2B5EF4-FFF2-40B4-BE49-F238E27FC236}">
                <a16:creationId xmlns:a16="http://schemas.microsoft.com/office/drawing/2014/main" id="{167036ED-774F-EF44-96E8-B5AC3861CD20}"/>
              </a:ext>
            </a:extLst>
          </p:cNvPr>
          <p:cNvSpPr txBox="1"/>
          <p:nvPr/>
        </p:nvSpPr>
        <p:spPr>
          <a:xfrm>
            <a:off x="7302081" y="5761293"/>
            <a:ext cx="4820355" cy="1021556"/>
          </a:xfrm>
          <a:prstGeom prst="roundRect">
            <a:avLst/>
          </a:prstGeom>
          <a:solidFill>
            <a:schemeClr val="accent2">
              <a:lumMod val="40000"/>
              <a:lumOff val="60000"/>
            </a:schemeClr>
          </a:solidFill>
        </p:spPr>
        <p:txBody>
          <a:bodyPr wrap="square" rtlCol="0">
            <a:spAutoFit/>
          </a:bodyPr>
          <a:lstStyle/>
          <a:p>
            <a:pPr algn="ctr"/>
            <a:r>
              <a:rPr lang="en-US" dirty="0"/>
              <a:t>output: k probability functions, each one represents if car k will pick up nodes that are still available  </a:t>
            </a:r>
          </a:p>
        </p:txBody>
      </p:sp>
      <p:sp>
        <p:nvSpPr>
          <p:cNvPr id="30" name="TextBox 29">
            <a:extLst>
              <a:ext uri="{FF2B5EF4-FFF2-40B4-BE49-F238E27FC236}">
                <a16:creationId xmlns:a16="http://schemas.microsoft.com/office/drawing/2014/main" id="{00614E2A-0403-E742-89C3-FCCBB4A2DBC8}"/>
              </a:ext>
            </a:extLst>
          </p:cNvPr>
          <p:cNvSpPr txBox="1"/>
          <p:nvPr/>
        </p:nvSpPr>
        <p:spPr>
          <a:xfrm>
            <a:off x="0" y="5497419"/>
            <a:ext cx="2628399" cy="1384995"/>
          </a:xfrm>
          <a:prstGeom prst="rect">
            <a:avLst/>
          </a:prstGeom>
          <a:noFill/>
        </p:spPr>
        <p:txBody>
          <a:bodyPr wrap="square" rtlCol="0">
            <a:spAutoFit/>
          </a:bodyPr>
          <a:lstStyle/>
          <a:p>
            <a:r>
              <a:rPr lang="en-US" sz="1400" b="1" i="1" dirty="0"/>
              <a:t>Attention, Learn to Solve Routing Problems!</a:t>
            </a:r>
            <a:r>
              <a:rPr lang="en-US" sz="1400" i="1" dirty="0"/>
              <a:t>,</a:t>
            </a:r>
            <a:r>
              <a:rPr lang="en-US" sz="1400" b="1" i="1" dirty="0"/>
              <a:t> </a:t>
            </a:r>
            <a:r>
              <a:rPr lang="en-US" sz="1400" i="1" dirty="0"/>
              <a:t>International Conference on Learning Representations</a:t>
            </a:r>
          </a:p>
          <a:p>
            <a:r>
              <a:rPr lang="en-US" sz="1400" i="1" dirty="0" err="1"/>
              <a:t>Wouter</a:t>
            </a:r>
            <a:r>
              <a:rPr lang="en-US" sz="1400" i="1" dirty="0"/>
              <a:t> Kool and </a:t>
            </a:r>
            <a:r>
              <a:rPr lang="en-US" sz="1400" i="1" dirty="0" err="1"/>
              <a:t>Herke</a:t>
            </a:r>
            <a:r>
              <a:rPr lang="en-US" sz="1400" i="1" dirty="0"/>
              <a:t> van Hoof and Max Welling </a:t>
            </a:r>
          </a:p>
        </p:txBody>
      </p:sp>
      <p:sp>
        <p:nvSpPr>
          <p:cNvPr id="31" name="TextBox 30">
            <a:extLst>
              <a:ext uri="{FF2B5EF4-FFF2-40B4-BE49-F238E27FC236}">
                <a16:creationId xmlns:a16="http://schemas.microsoft.com/office/drawing/2014/main" id="{F5954319-97F4-9C40-B5B9-1C05D95B648D}"/>
              </a:ext>
            </a:extLst>
          </p:cNvPr>
          <p:cNvSpPr txBox="1"/>
          <p:nvPr/>
        </p:nvSpPr>
        <p:spPr>
          <a:xfrm>
            <a:off x="2542478" y="668083"/>
            <a:ext cx="4004733" cy="1200329"/>
          </a:xfrm>
          <a:prstGeom prst="rect">
            <a:avLst/>
          </a:prstGeom>
          <a:noFill/>
        </p:spPr>
        <p:txBody>
          <a:bodyPr wrap="square" rtlCol="0">
            <a:spAutoFit/>
          </a:bodyPr>
          <a:lstStyle/>
          <a:p>
            <a:r>
              <a:rPr lang="en-US" dirty="0"/>
              <a:t>Problem is represented as graph</a:t>
            </a:r>
          </a:p>
          <a:p>
            <a:pPr marL="285750" indent="-285750">
              <a:buFont typeface="Arial" panose="020B0604020202020204" pitchFamily="34" charset="0"/>
              <a:buChar char="•"/>
            </a:pPr>
            <a:r>
              <a:rPr lang="en-US" dirty="0"/>
              <a:t>Nodes : locations of all requests </a:t>
            </a:r>
          </a:p>
          <a:p>
            <a:pPr marL="285750" indent="-285750">
              <a:buFont typeface="Arial" panose="020B0604020202020204" pitchFamily="34" charset="0"/>
              <a:buChar char="•"/>
            </a:pPr>
            <a:r>
              <a:rPr lang="en-US" dirty="0"/>
              <a:t>Edges : routes between requests</a:t>
            </a:r>
          </a:p>
          <a:p>
            <a:r>
              <a:rPr lang="en-US" dirty="0"/>
              <a:t> </a:t>
            </a:r>
          </a:p>
        </p:txBody>
      </p:sp>
    </p:spTree>
    <p:extLst>
      <p:ext uri="{BB962C8B-B14F-4D97-AF65-F5344CB8AC3E}">
        <p14:creationId xmlns:p14="http://schemas.microsoft.com/office/powerpoint/2010/main" val="1276127213"/>
      </p:ext>
    </p:extLst>
  </p:cSld>
  <p:clrMapOvr>
    <a:masterClrMapping/>
  </p:clrMapOvr>
  <p:transition spd="slow">
    <p:randomBar dir="ver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58DD00-58B2-AD4A-988A-D9B78E69E3D4}"/>
              </a:ext>
            </a:extLst>
          </p:cNvPr>
          <p:cNvSpPr>
            <a:spLocks noGrp="1"/>
          </p:cNvSpPr>
          <p:nvPr>
            <p:ph idx="1"/>
          </p:nvPr>
        </p:nvSpPr>
        <p:spPr>
          <a:xfrm>
            <a:off x="3914078" y="223024"/>
            <a:ext cx="8277922" cy="5953939"/>
          </a:xfrm>
        </p:spPr>
        <p:txBody>
          <a:bodyPr/>
          <a:lstStyle/>
          <a:p>
            <a:pPr marL="228600" indent="-228600" algn="l" defTabSz="914400" rtl="0" eaLnBrk="1" latinLnBrk="0" hangingPunct="1">
              <a:lnSpc>
                <a:spcPct val="90000"/>
              </a:lnSpc>
              <a:spcBef>
                <a:spcPts val="1000"/>
              </a:spcBef>
              <a:buFont typeface="Arial" panose="020B0604020202020204" pitchFamily="34" charset="0"/>
              <a:buChar char="•"/>
            </a:pPr>
            <a:r>
              <a:rPr lang="en-US" dirty="0"/>
              <a:t>Many problems today can be formalized as a number of agents and requests needed to be answered</a:t>
            </a:r>
          </a:p>
          <a:p>
            <a:pPr marL="228600" indent="-228600" algn="l" defTabSz="914400" rtl="0" eaLnBrk="1" latinLnBrk="0" hangingPunct="1">
              <a:lnSpc>
                <a:spcPct val="90000"/>
              </a:lnSpc>
              <a:spcBef>
                <a:spcPts val="1000"/>
              </a:spcBef>
              <a:buFont typeface="Arial" panose="020B0604020202020204" pitchFamily="34" charset="0"/>
              <a:buChar char="•"/>
            </a:pPr>
            <a:r>
              <a:rPr lang="en-US" dirty="0"/>
              <a:t>We suggest an algorithm that uses historical data in order to plan better for the unknown future</a:t>
            </a:r>
          </a:p>
          <a:p>
            <a:pPr marL="228600" indent="-228600" algn="l" defTabSz="914400" rtl="0" eaLnBrk="1" latinLnBrk="0" hangingPunct="1">
              <a:lnSpc>
                <a:spcPct val="90000"/>
              </a:lnSpc>
              <a:spcBef>
                <a:spcPts val="1000"/>
              </a:spcBef>
              <a:buFont typeface="Arial" panose="020B0604020202020204" pitchFamily="34" charset="0"/>
              <a:buChar char="•"/>
            </a:pPr>
            <a:r>
              <a:rPr lang="en-US" dirty="0"/>
              <a:t>Our solution is like the anticipatory online algorithm and adds the prediction learner</a:t>
            </a:r>
          </a:p>
          <a:p>
            <a:pPr marL="228600" indent="-228600" algn="l" defTabSz="914400" rtl="0" eaLnBrk="1" latinLnBrk="0" hangingPunct="1">
              <a:lnSpc>
                <a:spcPct val="90000"/>
              </a:lnSpc>
              <a:spcBef>
                <a:spcPts val="1000"/>
              </a:spcBef>
              <a:buFont typeface="Arial" panose="020B0604020202020204" pitchFamily="34" charset="0"/>
              <a:buChar char="•"/>
            </a:pPr>
            <a:r>
              <a:rPr lang="en-US" dirty="0"/>
              <a:t>We show great results on a real-life problem : uber in Manhattan </a:t>
            </a:r>
          </a:p>
          <a:p>
            <a:pPr marL="228600" indent="-228600" algn="l" defTabSz="914400" rtl="0" eaLnBrk="1" latinLnBrk="0" hangingPunct="1">
              <a:lnSpc>
                <a:spcPct val="90000"/>
              </a:lnSpc>
              <a:spcBef>
                <a:spcPts val="1000"/>
              </a:spcBef>
              <a:buFont typeface="Arial" panose="020B0604020202020204" pitchFamily="34" charset="0"/>
              <a:buChar char="•"/>
            </a:pPr>
            <a:r>
              <a:rPr lang="en-US" dirty="0"/>
              <a:t>We were able to optimize run-time using </a:t>
            </a:r>
            <a:r>
              <a:rPr lang="en-US" dirty="0" err="1"/>
              <a:t>gurobi</a:t>
            </a:r>
            <a:r>
              <a:rPr lang="en-US" dirty="0"/>
              <a:t> and defining the internal optimization problem as a MIP</a:t>
            </a:r>
          </a:p>
          <a:p>
            <a:pPr marL="228600" indent="-228600" algn="l" defTabSz="914400" rtl="0" eaLnBrk="1" latinLnBrk="0" hangingPunct="1">
              <a:lnSpc>
                <a:spcPct val="90000"/>
              </a:lnSpc>
              <a:spcBef>
                <a:spcPts val="1000"/>
              </a:spcBef>
              <a:buFont typeface="Arial" panose="020B0604020202020204" pitchFamily="34" charset="0"/>
              <a:buChar char="•"/>
            </a:pPr>
            <a:r>
              <a:rPr lang="en-US" dirty="0"/>
              <a:t>The anticipatory algorithm shows similar results to the optimal deterministic solution</a:t>
            </a:r>
          </a:p>
        </p:txBody>
      </p:sp>
      <p:sp>
        <p:nvSpPr>
          <p:cNvPr id="4" name="Rectangle 3">
            <a:extLst>
              <a:ext uri="{FF2B5EF4-FFF2-40B4-BE49-F238E27FC236}">
                <a16:creationId xmlns:a16="http://schemas.microsoft.com/office/drawing/2014/main" id="{CFBE3A94-F42A-A048-AECC-4F583AB5B65F}"/>
              </a:ext>
            </a:extLst>
          </p:cNvPr>
          <p:cNvSpPr/>
          <p:nvPr/>
        </p:nvSpPr>
        <p:spPr>
          <a:xfrm>
            <a:off x="0" y="0"/>
            <a:ext cx="2542478" cy="6858000"/>
          </a:xfrm>
          <a:prstGeom prst="rect">
            <a:avLst/>
          </a:prstGeom>
          <a:solidFill>
            <a:srgbClr val="767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5" name="Title 1">
            <a:extLst>
              <a:ext uri="{FF2B5EF4-FFF2-40B4-BE49-F238E27FC236}">
                <a16:creationId xmlns:a16="http://schemas.microsoft.com/office/drawing/2014/main" id="{EC86973D-C998-A941-822B-680B4A9B4CA1}"/>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dirty="0">
                <a:solidFill>
                  <a:schemeClr val="bg1"/>
                </a:solidFill>
              </a:rPr>
              <a:t>Summary </a:t>
            </a:r>
            <a:endParaRPr lang="en-US" sz="7200" b="1" dirty="0">
              <a:solidFill>
                <a:schemeClr val="bg1"/>
              </a:solidFill>
            </a:endParaRPr>
          </a:p>
        </p:txBody>
      </p:sp>
    </p:spTree>
    <p:extLst>
      <p:ext uri="{BB962C8B-B14F-4D97-AF65-F5344CB8AC3E}">
        <p14:creationId xmlns:p14="http://schemas.microsoft.com/office/powerpoint/2010/main" val="4198863964"/>
      </p:ext>
    </p:extLst>
  </p:cSld>
  <p:clrMapOvr>
    <a:masterClrMapping/>
  </p:clrMapOvr>
  <p:transition spd="slow">
    <p:randomBar dir="vert"/>
  </p:transition>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03204D12-69DF-6945-870B-6AA3346C8B9D}"/>
                  </a:ext>
                </a:extLst>
              </p:cNvPr>
              <p:cNvSpPr txBox="1"/>
              <p:nvPr/>
            </p:nvSpPr>
            <p:spPr>
              <a:xfrm>
                <a:off x="3603358" y="809019"/>
                <a:ext cx="5271911" cy="5239961"/>
              </a:xfrm>
              <a:prstGeom prst="rect">
                <a:avLst/>
              </a:prstGeom>
              <a:noFill/>
            </p:spPr>
            <p:txBody>
              <a:bodyPr wrap="square" rtlCol="0">
                <a:spAutoFit/>
              </a:bodyPr>
              <a:lstStyle/>
              <a:p>
                <a:pPr marL="342900" indent="-342900">
                  <a:lnSpc>
                    <a:spcPct val="150000"/>
                  </a:lnSpc>
                  <a:buFont typeface="+mj-lt"/>
                  <a:buAutoNum type="arabicPeriod"/>
                </a:pPr>
                <a:r>
                  <a:rPr lang="en-US" dirty="0"/>
                  <a:t>For t from 1 to T:</a:t>
                </a:r>
              </a:p>
              <a:p>
                <a:pPr marL="800100" lvl="1" indent="-342900">
                  <a:lnSpc>
                    <a:spcPct val="150000"/>
                  </a:lnSpc>
                  <a:buFont typeface="+mj-lt"/>
                  <a:buAutoNum type="arabicPeriod"/>
                </a:pPr>
                <a:r>
                  <a:rPr lang="en-US" dirty="0"/>
                  <a:t>Add new requests to S</a:t>
                </a:r>
              </a:p>
              <a:p>
                <a:pPr marL="800100" lvl="1" indent="-342900">
                  <a:lnSpc>
                    <a:spcPct val="150000"/>
                  </a:lnSpc>
                  <a:buFont typeface="+mj-lt"/>
                  <a:buAutoNum type="arabicPeriod"/>
                </a:pPr>
                <a:r>
                  <a:rPr lang="en-US" dirty="0"/>
                  <a:t>For each action </a:t>
                </a:r>
                <a14:m>
                  <m:oMath xmlns:m="http://schemas.openxmlformats.org/officeDocument/2006/math">
                    <m:r>
                      <a:rPr lang="en-US" i="1" smtClean="0">
                        <a:solidFill>
                          <a:srgbClr val="FF0000"/>
                        </a:solidFill>
                        <a:latin typeface="Cambria Math" panose="02040503050406030204" pitchFamily="18" charset="0"/>
                      </a:rPr>
                      <m:t>𝑎</m:t>
                    </m:r>
                  </m:oMath>
                </a14:m>
                <a:r>
                  <a:rPr lang="en-US" dirty="0">
                    <a:solidFill>
                      <a:srgbClr val="FF0000"/>
                    </a:solidFill>
                  </a:rPr>
                  <a:t> possible in W</a:t>
                </a:r>
                <a:r>
                  <a:rPr lang="en-US" dirty="0"/>
                  <a:t>:</a:t>
                </a:r>
              </a:p>
              <a:p>
                <a:pPr marL="1257300" lvl="2" indent="-342900">
                  <a:lnSpc>
                    <a:spcPct val="150000"/>
                  </a:lnSpc>
                  <a:buFont typeface="+mj-lt"/>
                  <a:buAutoNum type="alphaUcPeriod"/>
                </a:pPr>
                <a14:m>
                  <m:oMath xmlns:m="http://schemas.openxmlformats.org/officeDocument/2006/math">
                    <m:r>
                      <a:rPr lang="en-US" i="1">
                        <a:latin typeface="Cambria Math" panose="02040503050406030204" pitchFamily="18" charset="0"/>
                      </a:rPr>
                      <m:t> </m:t>
                    </m:r>
                    <m:sSup>
                      <m:sSupPr>
                        <m:ctrlPr>
                          <a:rPr lang="en-US" i="1">
                            <a:latin typeface="Cambria Math" panose="02040503050406030204" pitchFamily="18" charset="0"/>
                          </a:rPr>
                        </m:ctrlPr>
                      </m:sSupPr>
                      <m:e>
                        <m:r>
                          <a:rPr lang="en-US" i="1">
                            <a:latin typeface="Cambria Math" panose="02040503050406030204" pitchFamily="18" charset="0"/>
                          </a:rPr>
                          <m:t>𝑠</m:t>
                        </m:r>
                      </m:e>
                      <m:sup>
                        <m:r>
                          <a:rPr lang="en-US" i="1">
                            <a:latin typeface="Cambria Math" panose="02040503050406030204" pitchFamily="18" charset="0"/>
                          </a:rPr>
                          <m:t>′</m:t>
                        </m:r>
                      </m:sup>
                    </m:sSup>
                    <m:r>
                      <a:rPr lang="en-US" i="1">
                        <a:latin typeface="Cambria Math" panose="02040503050406030204" pitchFamily="18" charset="0"/>
                        <a:ea typeface="Cambria Math" panose="02040503050406030204" pitchFamily="18" charset="0"/>
                      </a:rPr>
                      <m:t>← &lt;</m:t>
                    </m:r>
                    <m:r>
                      <a:rPr lang="en-US" i="1">
                        <a:latin typeface="Cambria Math" panose="02040503050406030204" pitchFamily="18" charset="0"/>
                        <a:ea typeface="Cambria Math" panose="02040503050406030204" pitchFamily="18" charset="0"/>
                      </a:rPr>
                      <m:t>𝑎</m:t>
                    </m:r>
                    <m:d>
                      <m:dPr>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𝑤</m:t>
                        </m:r>
                      </m:e>
                    </m:d>
                    <m:r>
                      <a:rPr lang="en-US" i="1">
                        <a:latin typeface="Cambria Math" panose="02040503050406030204" pitchFamily="18" charset="0"/>
                        <a:ea typeface="Cambria Math" panose="02040503050406030204" pitchFamily="18" charset="0"/>
                      </a:rPr>
                      <m:t>, </m:t>
                    </m:r>
                    <m:r>
                      <a:rPr lang="en-US" i="1">
                        <a:latin typeface="Cambria Math" panose="02040503050406030204" pitchFamily="18" charset="0"/>
                        <a:ea typeface="Cambria Math" panose="02040503050406030204" pitchFamily="18" charset="0"/>
                      </a:rPr>
                      <m:t>𝑔</m:t>
                    </m:r>
                    <m:r>
                      <a:rPr lang="en-US" i="1">
                        <a:latin typeface="Cambria Math" panose="02040503050406030204" pitchFamily="18" charset="0"/>
                        <a:ea typeface="Cambria Math" panose="02040503050406030204" pitchFamily="18" charset="0"/>
                      </a:rPr>
                      <m:t>&gt; </m:t>
                    </m:r>
                  </m:oMath>
                </a14:m>
                <a:endParaRPr lang="en-US" dirty="0"/>
              </a:p>
              <a:p>
                <a:pPr marL="1257300" lvl="2" indent="-342900">
                  <a:lnSpc>
                    <a:spcPct val="150000"/>
                  </a:lnSpc>
                  <a:buFont typeface="+mj-lt"/>
                  <a:buAutoNum type="alphaUcPeriod"/>
                </a:pPr>
                <a:r>
                  <a:rPr lang="en-US" dirty="0"/>
                  <a:t>For </a:t>
                </a:r>
                <a14:m>
                  <m:oMath xmlns:m="http://schemas.openxmlformats.org/officeDocument/2006/math">
                    <m:r>
                      <a:rPr lang="en-US" b="0" i="1" smtClean="0">
                        <a:latin typeface="Cambria Math" panose="02040503050406030204" pitchFamily="18" charset="0"/>
                      </a:rPr>
                      <m:t>𝑖</m:t>
                    </m:r>
                  </m:oMath>
                </a14:m>
                <a:r>
                  <a:rPr lang="en-US" dirty="0"/>
                  <a:t> from 1 to </a:t>
                </a:r>
                <a:r>
                  <a:rPr lang="en-US" dirty="0">
                    <a:solidFill>
                      <a:srgbClr val="7030A0"/>
                    </a:solidFill>
                  </a:rPr>
                  <a:t>N</a:t>
                </a:r>
                <a:r>
                  <a:rPr lang="en-US" dirty="0"/>
                  <a:t>:</a:t>
                </a:r>
              </a:p>
              <a:p>
                <a:pPr marL="1714500" lvl="3" indent="-342900">
                  <a:lnSpc>
                    <a:spcPct val="150000"/>
                  </a:lnSpc>
                  <a:buFont typeface="+mj-lt"/>
                  <a:buAutoNum type="alphaLcPeriod"/>
                </a:pP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𝑓</m:t>
                        </m:r>
                      </m:e>
                      <m:sub>
                        <m:r>
                          <a:rPr lang="en-US" b="0" i="1" smtClean="0">
                            <a:latin typeface="Cambria Math" panose="02040503050406030204" pitchFamily="18" charset="0"/>
                          </a:rPr>
                          <m:t>𝑖</m:t>
                        </m:r>
                      </m:sub>
                    </m:sSub>
                    <m:r>
                      <a:rPr lang="en-US" b="0" i="1" smtClean="0">
                        <a:latin typeface="Cambria Math" panose="02040503050406030204" pitchFamily="18" charset="0"/>
                      </a:rPr>
                      <m:t> </m:t>
                    </m:r>
                    <m:r>
                      <a:rPr lang="en-US" b="0" i="1" smtClean="0">
                        <a:latin typeface="Cambria Math" panose="02040503050406030204" pitchFamily="18" charset="0"/>
                        <a:ea typeface="Cambria Math" panose="02040503050406030204" pitchFamily="18" charset="0"/>
                      </a:rPr>
                      <m:t>←</m:t>
                    </m:r>
                    <m:r>
                      <a:rPr lang="en-US" b="0" i="1" smtClean="0">
                        <a:solidFill>
                          <a:srgbClr val="00B050"/>
                        </a:solidFill>
                        <a:latin typeface="Cambria Math" panose="02040503050406030204" pitchFamily="18" charset="0"/>
                      </a:rPr>
                      <m:t>𝑑𝑟𝑎</m:t>
                    </m:r>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𝑤</m:t>
                        </m:r>
                      </m:e>
                      <m:sub>
                        <m:r>
                          <a:rPr lang="en-US" b="0" i="1" smtClean="0">
                            <a:solidFill>
                              <a:srgbClr val="00B050"/>
                            </a:solidFill>
                            <a:latin typeface="Cambria Math" panose="02040503050406030204" pitchFamily="18" charset="0"/>
                          </a:rPr>
                          <m:t>𝑓𝑢𝑡𝑢𝑟𝑒</m:t>
                        </m:r>
                      </m:sub>
                    </m:sSub>
                    <m:d>
                      <m:dPr>
                        <m:ctrlPr>
                          <a:rPr lang="en-US" b="0" i="1" smtClean="0">
                            <a:solidFill>
                              <a:srgbClr val="00B050"/>
                            </a:solidFill>
                            <a:latin typeface="Cambria Math" panose="02040503050406030204" pitchFamily="18" charset="0"/>
                          </a:rPr>
                        </m:ctrlPr>
                      </m:dPr>
                      <m:e>
                        <m:r>
                          <a:rPr lang="en-US" b="0" i="1" smtClean="0">
                            <a:solidFill>
                              <a:srgbClr val="00B050"/>
                            </a:solidFill>
                            <a:latin typeface="Cambria Math" panose="02040503050406030204" pitchFamily="18" charset="0"/>
                          </a:rPr>
                          <m:t>𝐺</m:t>
                        </m:r>
                        <m:r>
                          <a:rPr lang="en-US" b="0" i="1" smtClean="0">
                            <a:solidFill>
                              <a:srgbClr val="00B050"/>
                            </a:solidFill>
                            <a:latin typeface="Cambria Math" panose="02040503050406030204" pitchFamily="18" charset="0"/>
                          </a:rPr>
                          <m:t>,</m:t>
                        </m:r>
                        <m:r>
                          <a:rPr lang="en-US" b="0" i="1" smtClean="0">
                            <a:solidFill>
                              <a:srgbClr val="00B050"/>
                            </a:solidFill>
                            <a:latin typeface="Cambria Math" panose="02040503050406030204" pitchFamily="18" charset="0"/>
                          </a:rPr>
                          <m:t>𝐻</m:t>
                        </m:r>
                      </m:e>
                    </m:d>
                  </m:oMath>
                </a14:m>
                <a:endParaRPr lang="en-US" dirty="0"/>
              </a:p>
              <a:p>
                <a:pPr marL="1714500" lvl="3" indent="-342900">
                  <a:lnSpc>
                    <a:spcPct val="150000"/>
                  </a:lnSpc>
                  <a:buFont typeface="+mj-lt"/>
                  <a:buAutoNum type="alphaLcPeriod"/>
                </a:pP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𝑚</m:t>
                        </m:r>
                      </m:e>
                      <m:sub>
                        <m:r>
                          <a:rPr lang="en-US" b="0" i="1" smtClean="0">
                            <a:latin typeface="Cambria Math" panose="02040503050406030204" pitchFamily="18" charset="0"/>
                          </a:rPr>
                          <m:t>𝑖</m:t>
                        </m:r>
                      </m:sub>
                    </m:sSub>
                    <m:r>
                      <a:rPr lang="en-US" i="1">
                        <a:latin typeface="Cambria Math" panose="02040503050406030204" pitchFamily="18" charset="0"/>
                        <a:ea typeface="Cambria Math" panose="02040503050406030204" pitchFamily="18" charset="0"/>
                      </a:rPr>
                      <m:t>←</m:t>
                    </m:r>
                    <m:r>
                      <a:rPr lang="en-US" i="1" smtClean="0">
                        <a:solidFill>
                          <a:srgbClr val="FFC000"/>
                        </a:solidFill>
                        <a:latin typeface="Cambria Math" panose="02040503050406030204" pitchFamily="18" charset="0"/>
                        <a:ea typeface="Cambria Math" panose="02040503050406030204" pitchFamily="18" charset="0"/>
                      </a:rPr>
                      <m:t>𝑠𝑜𝑙𝑣𝑒</m:t>
                    </m:r>
                    <m:d>
                      <m:dPr>
                        <m:ctrlPr>
                          <a:rPr lang="en-US" i="1">
                            <a:solidFill>
                              <a:srgbClr val="FFC000"/>
                            </a:solidFill>
                            <a:latin typeface="Cambria Math" panose="02040503050406030204" pitchFamily="18" charset="0"/>
                            <a:ea typeface="Cambria Math" panose="02040503050406030204" pitchFamily="18" charset="0"/>
                          </a:rPr>
                        </m:ctrlPr>
                      </m:dPr>
                      <m:e>
                        <m:sSup>
                          <m:sSupPr>
                            <m:ctrlPr>
                              <a:rPr lang="en-US" i="1">
                                <a:solidFill>
                                  <a:srgbClr val="FFC000"/>
                                </a:solidFill>
                                <a:latin typeface="Cambria Math" panose="02040503050406030204" pitchFamily="18" charset="0"/>
                                <a:ea typeface="Cambria Math" panose="02040503050406030204" pitchFamily="18" charset="0"/>
                              </a:rPr>
                            </m:ctrlPr>
                          </m:sSupPr>
                          <m:e>
                            <m:r>
                              <a:rPr lang="en-US" i="1">
                                <a:solidFill>
                                  <a:srgbClr val="FFC000"/>
                                </a:solidFill>
                                <a:latin typeface="Cambria Math" panose="02040503050406030204" pitchFamily="18" charset="0"/>
                                <a:ea typeface="Cambria Math" panose="02040503050406030204" pitchFamily="18" charset="0"/>
                              </a:rPr>
                              <m:t>𝑠</m:t>
                            </m:r>
                          </m:e>
                          <m:sup>
                            <m:r>
                              <a:rPr lang="en-US" i="1">
                                <a:solidFill>
                                  <a:srgbClr val="FFC000"/>
                                </a:solidFill>
                                <a:latin typeface="Cambria Math" panose="02040503050406030204" pitchFamily="18" charset="0"/>
                                <a:ea typeface="Cambria Math" panose="02040503050406030204" pitchFamily="18" charset="0"/>
                              </a:rPr>
                              <m:t>′</m:t>
                            </m:r>
                          </m:sup>
                        </m:sSup>
                        <m:r>
                          <a:rPr lang="en-US" i="1">
                            <a:solidFill>
                              <a:srgbClr val="FFC000"/>
                            </a:solidFill>
                            <a:latin typeface="Cambria Math" panose="02040503050406030204" pitchFamily="18" charset="0"/>
                            <a:ea typeface="Cambria Math" panose="02040503050406030204" pitchFamily="18" charset="0"/>
                          </a:rPr>
                          <m:t>,</m:t>
                        </m:r>
                        <m:sSub>
                          <m:sSubPr>
                            <m:ctrlPr>
                              <a:rPr lang="en-US" i="1">
                                <a:solidFill>
                                  <a:srgbClr val="FFC000"/>
                                </a:solidFill>
                                <a:latin typeface="Cambria Math" panose="02040503050406030204" pitchFamily="18" charset="0"/>
                                <a:ea typeface="Cambria Math" panose="02040503050406030204" pitchFamily="18" charset="0"/>
                              </a:rPr>
                            </m:ctrlPr>
                          </m:sSubPr>
                          <m:e>
                            <m:r>
                              <a:rPr lang="en-US" i="1">
                                <a:solidFill>
                                  <a:srgbClr val="FFC000"/>
                                </a:solidFill>
                                <a:latin typeface="Cambria Math" panose="02040503050406030204" pitchFamily="18" charset="0"/>
                                <a:ea typeface="Cambria Math" panose="02040503050406030204" pitchFamily="18" charset="0"/>
                              </a:rPr>
                              <m:t>𝑓</m:t>
                            </m:r>
                          </m:e>
                          <m:sub>
                            <m:r>
                              <a:rPr lang="en-US" i="1">
                                <a:solidFill>
                                  <a:srgbClr val="FFC000"/>
                                </a:solidFill>
                                <a:latin typeface="Cambria Math" panose="02040503050406030204" pitchFamily="18" charset="0"/>
                                <a:ea typeface="Cambria Math" panose="02040503050406030204" pitchFamily="18" charset="0"/>
                              </a:rPr>
                              <m:t>𝑖</m:t>
                            </m:r>
                          </m:sub>
                        </m:sSub>
                      </m:e>
                    </m:d>
                  </m:oMath>
                </a14:m>
                <a:endParaRPr lang="en-US" dirty="0"/>
              </a:p>
              <a:p>
                <a:pPr marL="1257300" lvl="2" indent="-342900">
                  <a:lnSpc>
                    <a:spcPct val="150000"/>
                  </a:lnSpc>
                  <a:buFont typeface="+mj-lt"/>
                  <a:buAutoNum type="alphaUcPeriod"/>
                </a:pPr>
                <a14:m>
                  <m:oMath xmlns:m="http://schemas.openxmlformats.org/officeDocument/2006/math">
                    <m:r>
                      <a:rPr lang="en-US" i="1" smtClean="0">
                        <a:solidFill>
                          <a:schemeClr val="accent5">
                            <a:lumMod val="75000"/>
                          </a:schemeClr>
                        </a:solidFill>
                        <a:latin typeface="Cambria Math" panose="02040503050406030204" pitchFamily="18" charset="0"/>
                      </a:rPr>
                      <m:t>𝑚</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𝑁</m:t>
                        </m:r>
                      </m:den>
                    </m:f>
                    <m:r>
                      <a:rPr lang="en-US" b="0" i="1" smtClean="0">
                        <a:latin typeface="Cambria Math" panose="02040503050406030204" pitchFamily="18" charset="0"/>
                      </a:rPr>
                      <m:t>∙</m:t>
                    </m:r>
                    <m:nary>
                      <m:naryPr>
                        <m:chr m:val="∑"/>
                        <m:grow m:val="on"/>
                        <m:ctrlPr>
                          <a:rPr lang="en-US" i="1">
                            <a:latin typeface="Cambria Math" panose="02040503050406030204" pitchFamily="18" charset="0"/>
                          </a:rPr>
                        </m:ctrlPr>
                      </m:naryPr>
                      <m:sub>
                        <m:r>
                          <m:rPr>
                            <m:brk m:alnAt="23"/>
                          </m:rPr>
                          <a:rPr lang="en-US" i="1">
                            <a:latin typeface="Cambria Math" panose="02040503050406030204" pitchFamily="18" charset="0"/>
                          </a:rPr>
                          <m:t>𝑖</m:t>
                        </m:r>
                        <m:r>
                          <a:rPr lang="en-US" i="1">
                            <a:latin typeface="Cambria Math" panose="02040503050406030204" pitchFamily="18" charset="0"/>
                          </a:rPr>
                          <m:t>=1</m:t>
                        </m:r>
                      </m:sub>
                      <m:sup>
                        <m:r>
                          <a:rPr lang="en-US" i="1">
                            <a:latin typeface="Cambria Math" panose="02040503050406030204" pitchFamily="18" charset="0"/>
                          </a:rPr>
                          <m:t>𝑁</m:t>
                        </m:r>
                      </m:sup>
                      <m:e>
                        <m:sSub>
                          <m:sSubPr>
                            <m:ctrlPr>
                              <a:rPr lang="en-US" i="1">
                                <a:latin typeface="Cambria Math" panose="02040503050406030204" pitchFamily="18" charset="0"/>
                              </a:rPr>
                            </m:ctrlPr>
                          </m:sSubPr>
                          <m:e>
                            <m:r>
                              <a:rPr lang="en-US" i="1">
                                <a:latin typeface="Cambria Math" panose="02040503050406030204" pitchFamily="18" charset="0"/>
                              </a:rPr>
                              <m:t>𝑚</m:t>
                            </m:r>
                          </m:e>
                          <m:sub>
                            <m:r>
                              <a:rPr lang="en-US" i="1">
                                <a:latin typeface="Cambria Math" panose="02040503050406030204" pitchFamily="18" charset="0"/>
                              </a:rPr>
                              <m:t>𝑖</m:t>
                            </m:r>
                          </m:sub>
                        </m:sSub>
                      </m:e>
                    </m:nary>
                  </m:oMath>
                </a14:m>
                <a:endParaRPr lang="en-US" dirty="0"/>
              </a:p>
              <a:p>
                <a:pPr marL="1257300" lvl="2" indent="-342900">
                  <a:lnSpc>
                    <a:spcPct val="150000"/>
                  </a:lnSpc>
                  <a:buFont typeface="+mj-lt"/>
                  <a:buAutoNum type="alphaUcPeriod"/>
                </a:pPr>
                <a14:m>
                  <m:oMath xmlns:m="http://schemas.openxmlformats.org/officeDocument/2006/math">
                    <m:r>
                      <a:rPr lang="en-US" i="1">
                        <a:latin typeface="Cambria Math" panose="02040503050406030204" pitchFamily="18" charset="0"/>
                      </a:rPr>
                      <m:t> </m:t>
                    </m:r>
                    <m:r>
                      <a:rPr lang="en-US" b="0" i="1" smtClean="0">
                        <a:latin typeface="Cambria Math" panose="02040503050406030204" pitchFamily="18" charset="0"/>
                      </a:rPr>
                      <m:t>𝑄</m:t>
                    </m:r>
                    <m:d>
                      <m:dPr>
                        <m:ctrlPr>
                          <a:rPr lang="en-US" b="0" i="1" smtClean="0">
                            <a:latin typeface="Cambria Math" panose="02040503050406030204" pitchFamily="18" charset="0"/>
                          </a:rPr>
                        </m:ctrlPr>
                      </m:dPr>
                      <m:e>
                        <m:r>
                          <a:rPr lang="en-US" b="0" i="1" smtClean="0">
                            <a:latin typeface="Cambria Math" panose="02040503050406030204" pitchFamily="18" charset="0"/>
                          </a:rPr>
                          <m:t>𝑠</m:t>
                        </m:r>
                        <m:r>
                          <a:rPr lang="en-US" b="0" i="1" smtClean="0">
                            <a:latin typeface="Cambria Math" panose="02040503050406030204" pitchFamily="18" charset="0"/>
                          </a:rPr>
                          <m:t>,</m:t>
                        </m:r>
                        <m:r>
                          <a:rPr lang="en-US" b="0" i="1" smtClean="0">
                            <a:latin typeface="Cambria Math" panose="02040503050406030204" pitchFamily="18" charset="0"/>
                          </a:rPr>
                          <m:t>𝑎</m:t>
                        </m:r>
                      </m:e>
                    </m:d>
                    <m:r>
                      <a:rPr lang="en-US" b="0" i="1" smtClean="0">
                        <a:latin typeface="Cambria Math" panose="02040503050406030204" pitchFamily="18" charset="0"/>
                      </a:rPr>
                      <m:t>←</m:t>
                    </m:r>
                    <m:r>
                      <a:rPr lang="en-US" b="0" i="1" smtClean="0">
                        <a:latin typeface="Cambria Math" panose="02040503050406030204" pitchFamily="18" charset="0"/>
                      </a:rPr>
                      <m:t>𝐶</m:t>
                    </m:r>
                    <m:d>
                      <m:dPr>
                        <m:ctrlPr>
                          <a:rPr lang="en-US" b="0" i="1" smtClean="0">
                            <a:latin typeface="Cambria Math" panose="02040503050406030204" pitchFamily="18" charset="0"/>
                          </a:rPr>
                        </m:ctrlPr>
                      </m:dPr>
                      <m:e>
                        <m:r>
                          <a:rPr lang="en-US" b="0" i="1" smtClean="0">
                            <a:latin typeface="Cambria Math" panose="02040503050406030204" pitchFamily="18" charset="0"/>
                          </a:rPr>
                          <m:t>𝑠</m:t>
                        </m:r>
                        <m:r>
                          <a:rPr lang="en-US" b="0" i="1" smtClean="0">
                            <a:latin typeface="Cambria Math" panose="02040503050406030204" pitchFamily="18" charset="0"/>
                          </a:rPr>
                          <m:t>,</m:t>
                        </m:r>
                        <m:r>
                          <a:rPr lang="en-US" b="0" i="1" smtClean="0">
                            <a:latin typeface="Cambria Math" panose="02040503050406030204" pitchFamily="18" charset="0"/>
                          </a:rPr>
                          <m:t>𝑎</m:t>
                        </m:r>
                      </m:e>
                    </m:d>
                    <m:r>
                      <a:rPr lang="en-US" b="0" i="1" smtClean="0">
                        <a:latin typeface="Cambria Math" panose="02040503050406030204" pitchFamily="18" charset="0"/>
                      </a:rPr>
                      <m:t>+</m:t>
                    </m:r>
                    <m:r>
                      <a:rPr lang="en-US" b="0" i="1" smtClean="0">
                        <a:latin typeface="Cambria Math" panose="02040503050406030204" pitchFamily="18" charset="0"/>
                      </a:rPr>
                      <m:t>𝑚</m:t>
                    </m:r>
                  </m:oMath>
                </a14:m>
                <a:endParaRPr lang="en-US" dirty="0"/>
              </a:p>
              <a:p>
                <a:pPr marL="800100" lvl="1" indent="-342900">
                  <a:lnSpc>
                    <a:spcPct val="150000"/>
                  </a:lnSpc>
                  <a:buFont typeface="+mj-lt"/>
                  <a:buAutoNum type="arabicPeriod"/>
                </a:pPr>
                <a:r>
                  <a:rPr lang="en-US" dirty="0"/>
                  <a:t>Return </a:t>
                </a:r>
                <a14:m>
                  <m:oMath xmlns:m="http://schemas.openxmlformats.org/officeDocument/2006/math">
                    <m:r>
                      <a:rPr lang="en-US" i="1">
                        <a:latin typeface="Cambria Math" panose="02040503050406030204" pitchFamily="18" charset="0"/>
                      </a:rPr>
                      <m:t> </m:t>
                    </m:r>
                    <m:func>
                      <m:funcPr>
                        <m:ctrlPr>
                          <a:rPr lang="en-US" i="1" smtClean="0">
                            <a:latin typeface="Cambria Math" panose="02040503050406030204" pitchFamily="18" charset="0"/>
                          </a:rPr>
                        </m:ctrlPr>
                      </m:funcPr>
                      <m:fName>
                        <m:limLow>
                          <m:limLowPr>
                            <m:ctrlPr>
                              <a:rPr lang="en-US" i="1" smtClean="0">
                                <a:latin typeface="Cambria Math" panose="02040503050406030204" pitchFamily="18" charset="0"/>
                              </a:rPr>
                            </m:ctrlPr>
                          </m:limLowPr>
                          <m:e>
                            <m:r>
                              <m:rPr>
                                <m:sty m:val="p"/>
                              </m:rPr>
                              <a:rPr lang="en-US" b="0" i="0" smtClean="0">
                                <a:latin typeface="Cambria Math" panose="02040503050406030204" pitchFamily="18" charset="0"/>
                              </a:rPr>
                              <m:t>arg</m:t>
                            </m:r>
                            <m:r>
                              <m:rPr>
                                <m:sty m:val="p"/>
                              </m:rPr>
                              <a:rPr lang="en-US" i="0" smtClean="0">
                                <a:latin typeface="Cambria Math" panose="02040503050406030204" pitchFamily="18" charset="0"/>
                              </a:rPr>
                              <m:t>min</m:t>
                            </m:r>
                          </m:e>
                          <m:lim>
                            <m:r>
                              <a:rPr lang="en-US" b="0" i="1" smtClean="0">
                                <a:latin typeface="Cambria Math" panose="02040503050406030204" pitchFamily="18" charset="0"/>
                              </a:rPr>
                              <m:t>𝑎</m:t>
                            </m:r>
                          </m:lim>
                        </m:limLow>
                      </m:fName>
                      <m:e>
                        <m:r>
                          <a:rPr lang="en-US" b="0" i="1" smtClean="0">
                            <a:latin typeface="Cambria Math" panose="02040503050406030204" pitchFamily="18" charset="0"/>
                          </a:rPr>
                          <m:t>𝑄</m:t>
                        </m:r>
                        <m:r>
                          <a:rPr lang="en-US" b="0" i="1" smtClean="0">
                            <a:latin typeface="Cambria Math" panose="02040503050406030204" pitchFamily="18" charset="0"/>
                          </a:rPr>
                          <m:t>(</m:t>
                        </m:r>
                        <m:r>
                          <a:rPr lang="en-US" b="0" i="1" smtClean="0">
                            <a:latin typeface="Cambria Math" panose="02040503050406030204" pitchFamily="18" charset="0"/>
                          </a:rPr>
                          <m:t>𝑠</m:t>
                        </m:r>
                        <m:r>
                          <a:rPr lang="en-US" b="0" i="1" smtClean="0">
                            <a:latin typeface="Cambria Math" panose="02040503050406030204" pitchFamily="18" charset="0"/>
                          </a:rPr>
                          <m:t>,</m:t>
                        </m:r>
                        <m:r>
                          <a:rPr lang="en-US" b="0" i="1" smtClean="0">
                            <a:latin typeface="Cambria Math" panose="02040503050406030204" pitchFamily="18" charset="0"/>
                          </a:rPr>
                          <m:t>𝑎</m:t>
                        </m:r>
                        <m:r>
                          <a:rPr lang="en-US" b="0" i="1" smtClean="0">
                            <a:latin typeface="Cambria Math" panose="02040503050406030204" pitchFamily="18" charset="0"/>
                          </a:rPr>
                          <m:t>)</m:t>
                        </m:r>
                      </m:e>
                    </m:func>
                    <m:r>
                      <a:rPr lang="en-US" i="1">
                        <a:latin typeface="Cambria Math" panose="02040503050406030204" pitchFamily="18" charset="0"/>
                        <a:ea typeface="Cambria Math" panose="02040503050406030204" pitchFamily="18" charset="0"/>
                      </a:rPr>
                      <m:t> </m:t>
                    </m:r>
                  </m:oMath>
                </a14:m>
                <a:endParaRPr lang="en-US" dirty="0"/>
              </a:p>
              <a:p>
                <a:pPr marL="800100" lvl="1" indent="-342900">
                  <a:lnSpc>
                    <a:spcPct val="150000"/>
                  </a:lnSpc>
                  <a:buFont typeface="+mj-lt"/>
                  <a:buAutoNum type="arabicPeriod"/>
                </a:pPr>
                <a:r>
                  <a:rPr lang="en-US" dirty="0"/>
                  <a:t>Move each car by action chosen and calculate cost and close requests reached by cars</a:t>
                </a:r>
              </a:p>
            </p:txBody>
          </p:sp>
        </mc:Choice>
        <mc:Fallback xmlns="">
          <p:sp>
            <p:nvSpPr>
              <p:cNvPr id="4" name="TextBox 3">
                <a:extLst>
                  <a:ext uri="{FF2B5EF4-FFF2-40B4-BE49-F238E27FC236}">
                    <a16:creationId xmlns:a16="http://schemas.microsoft.com/office/drawing/2014/main" id="{03204D12-69DF-6945-870B-6AA3346C8B9D}"/>
                  </a:ext>
                </a:extLst>
              </p:cNvPr>
              <p:cNvSpPr txBox="1">
                <a:spLocks noRot="1" noChangeAspect="1" noMove="1" noResize="1" noEditPoints="1" noAdjustHandles="1" noChangeArrowheads="1" noChangeShapeType="1" noTextEdit="1"/>
              </p:cNvSpPr>
              <p:nvPr/>
            </p:nvSpPr>
            <p:spPr>
              <a:xfrm>
                <a:off x="3603358" y="809019"/>
                <a:ext cx="5271911" cy="5239961"/>
              </a:xfrm>
              <a:prstGeom prst="rect">
                <a:avLst/>
              </a:prstGeom>
              <a:blipFill>
                <a:blip r:embed="rId2"/>
                <a:stretch>
                  <a:fillRect l="-962" r="-1202" b="-4600"/>
                </a:stretch>
              </a:blipFill>
            </p:spPr>
            <p:txBody>
              <a:bodyPr/>
              <a:lstStyle/>
              <a:p>
                <a:r>
                  <a:rPr lang="en-US">
                    <a:noFill/>
                  </a:rPr>
                  <a:t> </a:t>
                </a:r>
              </a:p>
            </p:txBody>
          </p:sp>
        </mc:Fallback>
      </mc:AlternateContent>
    </p:spTree>
    <p:extLst>
      <p:ext uri="{BB962C8B-B14F-4D97-AF65-F5344CB8AC3E}">
        <p14:creationId xmlns:p14="http://schemas.microsoft.com/office/powerpoint/2010/main" val="2904070738"/>
      </p:ext>
    </p:extLst>
  </p:cSld>
  <p:clrMapOvr>
    <a:masterClrMapping/>
  </p:clrMapOvr>
  <p:transition spd="slow">
    <p:randomBar dir="vert"/>
  </p:transition>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9" name="Content Placeholder 4" descr="A close up of a map&#10;&#10;Description automatically generated">
            <a:extLst>
              <a:ext uri="{FF2B5EF4-FFF2-40B4-BE49-F238E27FC236}">
                <a16:creationId xmlns:a16="http://schemas.microsoft.com/office/drawing/2014/main" id="{58154E4D-E070-B049-BAC4-81AAE17BAC7C}"/>
              </a:ext>
            </a:extLst>
          </p:cNvPr>
          <p:cNvPicPr>
            <a:picLocks noGrp="1" noChangeAspect="1"/>
          </p:cNvPicPr>
          <p:nvPr>
            <p:ph idx="1"/>
          </p:nvPr>
        </p:nvPicPr>
        <p:blipFill>
          <a:blip r:embed="rId3"/>
          <a:stretch>
            <a:fillRect/>
          </a:stretch>
        </p:blipFill>
        <p:spPr>
          <a:xfrm>
            <a:off x="4065313" y="660151"/>
            <a:ext cx="7859751" cy="4971293"/>
          </a:xfrm>
          <a:prstGeom prst="rect">
            <a:avLst/>
          </a:prstGeom>
        </p:spPr>
      </p:pic>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6EE20C1D-4C9A-F94A-93FD-EC6D4726A851}"/>
                  </a:ext>
                </a:extLst>
              </p:cNvPr>
              <p:cNvSpPr txBox="1"/>
              <p:nvPr/>
            </p:nvSpPr>
            <p:spPr>
              <a:xfrm>
                <a:off x="2716313" y="5371866"/>
                <a:ext cx="3353383" cy="1761893"/>
              </a:xfrm>
              <a:prstGeom prst="rect">
                <a:avLst/>
              </a:prstGeom>
            </p:spPr>
            <p:txBody>
              <a:bodyPr vert="horz" lIns="91440" tIns="45720" rIns="91440" bIns="45720" rtlCol="0">
                <a:normAutofit/>
              </a:bodyPr>
              <a:lstStyle/>
              <a:p>
                <a:pPr marL="285750" indent="-285750">
                  <a:buFont typeface="Arial" panose="020B0604020202020204" pitchFamily="34" charset="0"/>
                  <a:buChar char="•"/>
                </a:pPr>
                <a14:m>
                  <m:oMath xmlns:m="http://schemas.openxmlformats.org/officeDocument/2006/math">
                    <m:sSub>
                      <m:sSubPr>
                        <m:ctrlPr>
                          <a:rPr lang="en-US" sz="2400" i="1" dirty="0">
                            <a:latin typeface="Cambria Math" panose="02040503050406030204" pitchFamily="18" charset="0"/>
                          </a:rPr>
                        </m:ctrlPr>
                      </m:sSubPr>
                      <m:e>
                        <m:r>
                          <a:rPr lang="en-US" sz="2400" i="1" dirty="0">
                            <a:latin typeface="Cambria Math" panose="02040503050406030204" pitchFamily="18" charset="0"/>
                          </a:rPr>
                          <m:t>𝑁</m:t>
                        </m:r>
                      </m:e>
                      <m:sub>
                        <m:r>
                          <a:rPr lang="en-US" sz="2400" i="1" dirty="0">
                            <a:latin typeface="Cambria Math" panose="02040503050406030204" pitchFamily="18" charset="0"/>
                          </a:rPr>
                          <m:t>𝑐𝑎𝑟𝑠</m:t>
                        </m:r>
                      </m:sub>
                    </m:sSub>
                  </m:oMath>
                </a14:m>
                <a:r>
                  <a:rPr lang="en-US" sz="2400" dirty="0"/>
                  <a:t> : 4</a:t>
                </a:r>
              </a:p>
              <a:p>
                <a:pPr marL="285750" indent="-285750">
                  <a:buFont typeface="Arial" panose="020B0604020202020204" pitchFamily="34" charset="0"/>
                  <a:buChar char="•"/>
                </a:pPr>
                <a:r>
                  <a:rPr lang="en-US" sz="2400" dirty="0"/>
                  <a:t>Grid size: 10*15</a:t>
                </a:r>
              </a:p>
              <a:p>
                <a:pPr marL="285750" indent="-285750">
                  <a:buFont typeface="Arial" panose="020B0604020202020204" pitchFamily="34" charset="0"/>
                  <a:buChar char="•"/>
                </a:pPr>
                <a14:m>
                  <m:oMath xmlns:m="http://schemas.openxmlformats.org/officeDocument/2006/math">
                    <m:sSub>
                      <m:sSubPr>
                        <m:ctrlPr>
                          <a:rPr lang="en-US" sz="2400" i="1" dirty="0">
                            <a:latin typeface="Cambria Math" panose="02040503050406030204" pitchFamily="18" charset="0"/>
                          </a:rPr>
                        </m:ctrlPr>
                      </m:sSubPr>
                      <m:e>
                        <m:r>
                          <a:rPr lang="en-US" sz="2400" i="1" dirty="0">
                            <a:latin typeface="Cambria Math" panose="02040503050406030204" pitchFamily="18" charset="0"/>
                          </a:rPr>
                          <m:t>𝑁</m:t>
                        </m:r>
                      </m:e>
                      <m:sub>
                        <m:r>
                          <a:rPr lang="en-US" sz="2400" i="1" dirty="0">
                            <a:latin typeface="Cambria Math" panose="02040503050406030204" pitchFamily="18" charset="0"/>
                          </a:rPr>
                          <m:t>𝑠𝑡𝑜𝑐h𝑎𝑠𝑡𝑖𝑐</m:t>
                        </m:r>
                      </m:sub>
                    </m:sSub>
                    <m:r>
                      <a:rPr lang="en-US" sz="2400" i="1" dirty="0">
                        <a:latin typeface="Cambria Math" panose="02040503050406030204" pitchFamily="18" charset="0"/>
                      </a:rPr>
                      <m:t> </m:t>
                    </m:r>
                  </m:oMath>
                </a14:m>
                <a:r>
                  <a:rPr lang="en-US" sz="2400" dirty="0"/>
                  <a:t>: 20</a:t>
                </a:r>
              </a:p>
              <a:p>
                <a:pPr marL="285750" indent="-285750">
                  <a:buFont typeface="Arial" panose="020B0604020202020204" pitchFamily="34" charset="0"/>
                  <a:buChar char="•"/>
                </a:pPr>
                <a:r>
                  <a:rPr lang="en-US" sz="2400" dirty="0"/>
                  <a:t>H: 5</a:t>
                </a:r>
              </a:p>
            </p:txBody>
          </p:sp>
        </mc:Choice>
        <mc:Fallback xmlns="">
          <p:sp>
            <p:nvSpPr>
              <p:cNvPr id="8" name="TextBox 7">
                <a:extLst>
                  <a:ext uri="{FF2B5EF4-FFF2-40B4-BE49-F238E27FC236}">
                    <a16:creationId xmlns:a16="http://schemas.microsoft.com/office/drawing/2014/main" id="{6EE20C1D-4C9A-F94A-93FD-EC6D4726A851}"/>
                  </a:ext>
                </a:extLst>
              </p:cNvPr>
              <p:cNvSpPr txBox="1">
                <a:spLocks noRot="1" noChangeAspect="1" noMove="1" noResize="1" noEditPoints="1" noAdjustHandles="1" noChangeArrowheads="1" noChangeShapeType="1" noTextEdit="1"/>
              </p:cNvSpPr>
              <p:nvPr/>
            </p:nvSpPr>
            <p:spPr>
              <a:xfrm>
                <a:off x="2716313" y="5371866"/>
                <a:ext cx="3353383" cy="1761893"/>
              </a:xfrm>
              <a:prstGeom prst="rect">
                <a:avLst/>
              </a:prstGeom>
              <a:blipFill>
                <a:blip r:embed="rId4"/>
                <a:stretch>
                  <a:fillRect l="-2264" t="-1429"/>
                </a:stretch>
              </a:blipFill>
            </p:spPr>
            <p:txBody>
              <a:bodyPr/>
              <a:lstStyle/>
              <a:p>
                <a:r>
                  <a:rPr lang="en-US">
                    <a:noFill/>
                  </a:rPr>
                  <a:t> </a:t>
                </a:r>
              </a:p>
            </p:txBody>
          </p:sp>
        </mc:Fallback>
      </mc:AlternateContent>
      <p:sp>
        <p:nvSpPr>
          <p:cNvPr id="11" name="Rectangle 10">
            <a:extLst>
              <a:ext uri="{FF2B5EF4-FFF2-40B4-BE49-F238E27FC236}">
                <a16:creationId xmlns:a16="http://schemas.microsoft.com/office/drawing/2014/main" id="{3080A53C-933B-2641-B223-ED7CB6F1214C}"/>
              </a:ext>
            </a:extLst>
          </p:cNvPr>
          <p:cNvSpPr/>
          <p:nvPr/>
        </p:nvSpPr>
        <p:spPr>
          <a:xfrm>
            <a:off x="0" y="0"/>
            <a:ext cx="2542478" cy="6858000"/>
          </a:xfrm>
          <a:prstGeom prst="rect">
            <a:avLst/>
          </a:prstGeom>
          <a:solidFill>
            <a:srgbClr val="8F83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13" name="Title 1">
            <a:extLst>
              <a:ext uri="{FF2B5EF4-FFF2-40B4-BE49-F238E27FC236}">
                <a16:creationId xmlns:a16="http://schemas.microsoft.com/office/drawing/2014/main" id="{CF450723-6CD3-B847-8A98-2AF997BCF2F1}"/>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Step 4 : </a:t>
            </a:r>
            <a:endParaRPr lang="en-US" sz="2400" b="1" dirty="0">
              <a:solidFill>
                <a:schemeClr val="bg1"/>
              </a:solidFill>
            </a:endParaRPr>
          </a:p>
          <a:p>
            <a:pPr algn="ctr"/>
            <a:r>
              <a:rPr lang="en-US" sz="2800" b="1" dirty="0">
                <a:solidFill>
                  <a:schemeClr val="bg1"/>
                </a:solidFill>
              </a:rPr>
              <a:t>Anticipatory Algorithm</a:t>
            </a:r>
            <a:endParaRPr lang="en-US" b="1" dirty="0">
              <a:solidFill>
                <a:schemeClr val="bg1"/>
              </a:solidFill>
            </a:endParaRPr>
          </a:p>
        </p:txBody>
      </p:sp>
      <p:sp>
        <p:nvSpPr>
          <p:cNvPr id="15" name="TextBox 14">
            <a:extLst>
              <a:ext uri="{FF2B5EF4-FFF2-40B4-BE49-F238E27FC236}">
                <a16:creationId xmlns:a16="http://schemas.microsoft.com/office/drawing/2014/main" id="{180835D4-D263-284D-B693-7D6B1057EC0A}"/>
              </a:ext>
            </a:extLst>
          </p:cNvPr>
          <p:cNvSpPr txBox="1"/>
          <p:nvPr/>
        </p:nvSpPr>
        <p:spPr>
          <a:xfrm>
            <a:off x="2716313" y="150290"/>
            <a:ext cx="5977666" cy="461665"/>
          </a:xfrm>
          <a:prstGeom prst="rect">
            <a:avLst/>
          </a:prstGeom>
          <a:noFill/>
        </p:spPr>
        <p:txBody>
          <a:bodyPr wrap="square" rtlCol="0">
            <a:spAutoFit/>
          </a:bodyPr>
          <a:lstStyle/>
          <a:p>
            <a:r>
              <a:rPr lang="en-US" sz="2400" dirty="0"/>
              <a:t>Results , MIP, Max Flow solution - </a:t>
            </a:r>
          </a:p>
        </p:txBody>
      </p:sp>
      <p:sp>
        <p:nvSpPr>
          <p:cNvPr id="10" name="TextBox 9">
            <a:extLst>
              <a:ext uri="{FF2B5EF4-FFF2-40B4-BE49-F238E27FC236}">
                <a16:creationId xmlns:a16="http://schemas.microsoft.com/office/drawing/2014/main" id="{6A2275FE-6249-1340-8EE3-A623F0CE4511}"/>
              </a:ext>
            </a:extLst>
          </p:cNvPr>
          <p:cNvSpPr txBox="1"/>
          <p:nvPr/>
        </p:nvSpPr>
        <p:spPr>
          <a:xfrm>
            <a:off x="5296830" y="5431213"/>
            <a:ext cx="6628234" cy="1200329"/>
          </a:xfrm>
          <a:prstGeom prst="rect">
            <a:avLst/>
          </a:prstGeom>
          <a:noFill/>
        </p:spPr>
        <p:txBody>
          <a:bodyPr wrap="square" rtlCol="0">
            <a:spAutoFit/>
          </a:bodyPr>
          <a:lstStyle/>
          <a:p>
            <a:pPr marL="285750" indent="-285750">
              <a:buFont typeface="Arial" panose="020B0604020202020204" pitchFamily="34" charset="0"/>
              <a:buChar char="•"/>
            </a:pPr>
            <a:r>
              <a:rPr lang="en-US" dirty="0"/>
              <a:t>Anticipatory algorithm shows great improvement compared to greedy algorithm</a:t>
            </a:r>
          </a:p>
          <a:p>
            <a:pPr marL="285750" indent="-285750">
              <a:buFont typeface="Arial" panose="020B0604020202020204" pitchFamily="34" charset="0"/>
              <a:buChar char="•"/>
            </a:pPr>
            <a:r>
              <a:rPr lang="en-US" dirty="0"/>
              <a:t>Anticipatory is using max flow as deterministic algorithm and shows similar results to deterministic solution</a:t>
            </a:r>
          </a:p>
        </p:txBody>
      </p:sp>
    </p:spTree>
    <p:extLst>
      <p:ext uri="{BB962C8B-B14F-4D97-AF65-F5344CB8AC3E}">
        <p14:creationId xmlns:p14="http://schemas.microsoft.com/office/powerpoint/2010/main" val="1796580627"/>
      </p:ext>
    </p:extLst>
  </p:cSld>
  <p:clrMapOvr>
    <a:masterClrMapping/>
  </p:clrMapOvr>
  <p:transition spd="slow">
    <p:randomBar dir="vert"/>
  </p:transition>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8B3611BB-1012-984D-ADF3-7EE29D441913}"/>
                  </a:ext>
                </a:extLst>
              </p:cNvPr>
              <p:cNvSpPr>
                <a:spLocks noGrp="1"/>
              </p:cNvSpPr>
              <p:nvPr>
                <p:ph idx="1"/>
              </p:nvPr>
            </p:nvSpPr>
            <p:spPr>
              <a:xfrm>
                <a:off x="3691054" y="234176"/>
                <a:ext cx="8500945" cy="5794091"/>
              </a:xfrm>
            </p:spPr>
            <p:txBody>
              <a:bodyPr>
                <a:normAutofit fontScale="92500" lnSpcReduction="10000"/>
              </a:bodyPr>
              <a:lstStyle/>
              <a:p>
                <a:r>
                  <a:rPr lang="en-US" dirty="0"/>
                  <a:t>W – world </a:t>
                </a:r>
                <a:endParaRPr lang="he-IL" dirty="0"/>
              </a:p>
              <a:p>
                <a:r>
                  <a:rPr lang="en-US" dirty="0"/>
                  <a:t>G – known goals</a:t>
                </a:r>
              </a:p>
              <a:p>
                <a:r>
                  <a:rPr lang="en-US" dirty="0"/>
                  <a:t>A – available actions</a:t>
                </a:r>
              </a:p>
              <a:p>
                <a:r>
                  <a:rPr lang="en-US" dirty="0"/>
                  <a:t>S –</a:t>
                </a:r>
                <a14:m>
                  <m:oMath xmlns:m="http://schemas.openxmlformats.org/officeDocument/2006/math">
                    <m:r>
                      <a:rPr lang="en-US" b="0" i="0" smtClean="0">
                        <a:latin typeface="Cambria Math" panose="02040503050406030204" pitchFamily="18" charset="0"/>
                      </a:rPr>
                      <m:t> </m:t>
                    </m:r>
                    <m:r>
                      <a:rPr lang="en-US" b="0" i="1" smtClean="0">
                        <a:latin typeface="Cambria Math" panose="02040503050406030204" pitchFamily="18" charset="0"/>
                      </a:rPr>
                      <m:t>&lt;</m:t>
                    </m:r>
                    <m:r>
                      <a:rPr lang="en-US" b="0" i="1" smtClean="0">
                        <a:latin typeface="Cambria Math" panose="02040503050406030204" pitchFamily="18" charset="0"/>
                      </a:rPr>
                      <m:t>𝑊</m:t>
                    </m:r>
                    <m:r>
                      <a:rPr lang="en-US" b="0" i="1" smtClean="0">
                        <a:latin typeface="Cambria Math" panose="02040503050406030204" pitchFamily="18" charset="0"/>
                      </a:rPr>
                      <m:t>,</m:t>
                    </m:r>
                    <m:r>
                      <a:rPr lang="en-US" b="0" i="1" smtClean="0">
                        <a:latin typeface="Cambria Math" panose="02040503050406030204" pitchFamily="18" charset="0"/>
                      </a:rPr>
                      <m:t>𝐺</m:t>
                    </m:r>
                    <m:r>
                      <a:rPr lang="en-US" b="0" i="1" smtClean="0">
                        <a:latin typeface="Cambria Math" panose="02040503050406030204" pitchFamily="18" charset="0"/>
                      </a:rPr>
                      <m:t>&gt;</m:t>
                    </m:r>
                  </m:oMath>
                </a14:m>
                <a:endParaRPr lang="en-US" dirty="0"/>
              </a:p>
              <a:p>
                <a:r>
                  <a:rPr lang="en-US" dirty="0"/>
                  <a:t>T - transition function probability from S’ to S </a:t>
                </a:r>
              </a:p>
              <a:p>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𝐶</m:t>
                        </m:r>
                      </m:e>
                      <m:sub>
                        <m:r>
                          <a:rPr lang="en-US" i="1">
                            <a:latin typeface="Cambria Math" panose="02040503050406030204" pitchFamily="18" charset="0"/>
                          </a:rPr>
                          <m:t>𝐻</m:t>
                        </m:r>
                      </m:sub>
                    </m:sSub>
                    <m:d>
                      <m:dPr>
                        <m:ctrlPr>
                          <a:rPr lang="en-US" i="1">
                            <a:latin typeface="Cambria Math" panose="02040503050406030204" pitchFamily="18" charset="0"/>
                          </a:rPr>
                        </m:ctrlPr>
                      </m:dPr>
                      <m:e>
                        <m:r>
                          <a:rPr lang="en-US" i="1">
                            <a:latin typeface="Cambria Math" panose="02040503050406030204" pitchFamily="18" charset="0"/>
                          </a:rPr>
                          <m:t>𝑠</m:t>
                        </m:r>
                        <m:r>
                          <a:rPr lang="en-US" i="1">
                            <a:latin typeface="Cambria Math" panose="02040503050406030204" pitchFamily="18" charset="0"/>
                          </a:rPr>
                          <m:t>,</m:t>
                        </m:r>
                        <m:r>
                          <a:rPr lang="en-US" i="1">
                            <a:latin typeface="Cambria Math" panose="02040503050406030204" pitchFamily="18" charset="0"/>
                          </a:rPr>
                          <m:t>𝑎</m:t>
                        </m:r>
                      </m:e>
                    </m:d>
                  </m:oMath>
                </a14:m>
                <a:r>
                  <a:rPr lang="en-US" dirty="0"/>
                  <a:t> – cost of preforming action A given state S</a:t>
                </a:r>
              </a:p>
              <a:p>
                <a:r>
                  <a:rPr lang="en-US" dirty="0"/>
                  <a:t>H – number of look ahead steps</a:t>
                </a:r>
              </a:p>
              <a:p>
                <a:r>
                  <a:rPr lang="en-US" dirty="0"/>
                  <a:t>P – distribution of future goals</a:t>
                </a:r>
              </a:p>
              <a:p>
                <a:endParaRPr lang="en-US" dirty="0"/>
              </a:p>
              <a:p>
                <a:endParaRPr lang="en-US" dirty="0"/>
              </a:p>
              <a:p>
                <a:pPr marL="0" indent="0">
                  <a:buNone/>
                </a:pPr>
                <a:r>
                  <a:rPr lang="en-US" dirty="0"/>
                  <a:t>Important: since the problem has stochastic goals, the plan is updated and therefore a full plan is irrelevant, and we optimize only H steps forward</a:t>
                </a:r>
              </a:p>
            </p:txBody>
          </p:sp>
        </mc:Choice>
        <mc:Fallback>
          <p:sp>
            <p:nvSpPr>
              <p:cNvPr id="3" name="Content Placeholder 2">
                <a:extLst>
                  <a:ext uri="{FF2B5EF4-FFF2-40B4-BE49-F238E27FC236}">
                    <a16:creationId xmlns:a16="http://schemas.microsoft.com/office/drawing/2014/main" id="{8B3611BB-1012-984D-ADF3-7EE29D441913}"/>
                  </a:ext>
                </a:extLst>
              </p:cNvPr>
              <p:cNvSpPr>
                <a:spLocks noGrp="1" noRot="1" noChangeAspect="1" noMove="1" noResize="1" noEditPoints="1" noAdjustHandles="1" noChangeArrowheads="1" noChangeShapeType="1" noTextEdit="1"/>
              </p:cNvSpPr>
              <p:nvPr>
                <p:ph idx="1"/>
              </p:nvPr>
            </p:nvSpPr>
            <p:spPr>
              <a:xfrm>
                <a:off x="3691054" y="234176"/>
                <a:ext cx="8500945" cy="5794091"/>
              </a:xfrm>
              <a:blipFill>
                <a:blip r:embed="rId3"/>
                <a:stretch>
                  <a:fillRect l="-1194" t="-1965" r="-44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DBFB1C2E-06B9-544A-B512-0676F8E273BB}"/>
                  </a:ext>
                </a:extLst>
              </p:cNvPr>
              <p:cNvSpPr txBox="1"/>
              <p:nvPr/>
            </p:nvSpPr>
            <p:spPr>
              <a:xfrm>
                <a:off x="3691054" y="6028267"/>
                <a:ext cx="10679288" cy="676724"/>
              </a:xfrm>
              <a:prstGeom prst="rect">
                <a:avLst/>
              </a:prstGeom>
              <a:noFill/>
            </p:spPr>
            <p:txBody>
              <a:bodyPr wrap="square" rtlCol="0">
                <a:spAutoFit/>
              </a:bodyPr>
              <a:lstStyle/>
              <a:p>
                <a:r>
                  <a:rPr lang="en-US" sz="3600" b="0" dirty="0"/>
                  <a:t>Total cost </a:t>
                </a:r>
                <a14:m>
                  <m:oMath xmlns:m="http://schemas.openxmlformats.org/officeDocument/2006/math">
                    <m:r>
                      <a:rPr lang="en-US" sz="3600" i="1" smtClean="0">
                        <a:latin typeface="Cambria Math" panose="02040503050406030204" pitchFamily="18" charset="0"/>
                      </a:rPr>
                      <m:t>→</m:t>
                    </m:r>
                    <m:sSub>
                      <m:sSubPr>
                        <m:ctrlPr>
                          <a:rPr lang="en-US" sz="3600" b="0" i="1" smtClean="0">
                            <a:latin typeface="Cambria Math" panose="02040503050406030204" pitchFamily="18" charset="0"/>
                          </a:rPr>
                        </m:ctrlPr>
                      </m:sSubPr>
                      <m:e>
                        <m:r>
                          <a:rPr lang="en-US" sz="3600" b="0" i="1" smtClean="0">
                            <a:latin typeface="Cambria Math" panose="02040503050406030204" pitchFamily="18" charset="0"/>
                          </a:rPr>
                          <m:t>𝐶</m:t>
                        </m:r>
                      </m:e>
                      <m:sub>
                        <m:r>
                          <a:rPr lang="en-US" sz="3600" b="0" i="1" smtClean="0">
                            <a:latin typeface="Cambria Math" panose="02040503050406030204" pitchFamily="18" charset="0"/>
                          </a:rPr>
                          <m:t>𝐻</m:t>
                        </m:r>
                      </m:sub>
                    </m:sSub>
                    <m:d>
                      <m:dPr>
                        <m:ctrlPr>
                          <a:rPr lang="en-US" sz="3600" b="0" i="1" smtClean="0">
                            <a:latin typeface="Cambria Math" panose="02040503050406030204" pitchFamily="18" charset="0"/>
                          </a:rPr>
                        </m:ctrlPr>
                      </m:dPr>
                      <m:e>
                        <m:r>
                          <a:rPr lang="en-US" sz="3600" b="0" i="1" smtClean="0">
                            <a:latin typeface="Cambria Math" panose="02040503050406030204" pitchFamily="18" charset="0"/>
                          </a:rPr>
                          <m:t>𝑠</m:t>
                        </m:r>
                        <m:r>
                          <a:rPr lang="en-US" sz="3600" b="0" i="1" smtClean="0">
                            <a:latin typeface="Cambria Math" panose="02040503050406030204" pitchFamily="18" charset="0"/>
                          </a:rPr>
                          <m:t>,</m:t>
                        </m:r>
                        <m:r>
                          <a:rPr lang="en-US" sz="3600" b="0" i="1" smtClean="0">
                            <a:latin typeface="Cambria Math" panose="02040503050406030204" pitchFamily="18" charset="0"/>
                          </a:rPr>
                          <m:t>𝑎</m:t>
                        </m:r>
                      </m:e>
                    </m:d>
                    <m:r>
                      <a:rPr lang="en-US" sz="3600" b="0" i="1" smtClean="0">
                        <a:latin typeface="Cambria Math" panose="02040503050406030204" pitchFamily="18" charset="0"/>
                      </a:rPr>
                      <m:t>=</m:t>
                    </m:r>
                    <m:nary>
                      <m:naryPr>
                        <m:chr m:val="∑"/>
                        <m:ctrlPr>
                          <a:rPr lang="en-US" sz="3600" b="0" i="1" smtClean="0">
                            <a:latin typeface="Cambria Math" panose="02040503050406030204" pitchFamily="18" charset="0"/>
                          </a:rPr>
                        </m:ctrlPr>
                      </m:naryPr>
                      <m:sub>
                        <m:r>
                          <m:rPr>
                            <m:brk m:alnAt="23"/>
                          </m:rPr>
                          <a:rPr lang="en-US" sz="3600" b="0" i="1" smtClean="0">
                            <a:latin typeface="Cambria Math" panose="02040503050406030204" pitchFamily="18" charset="0"/>
                          </a:rPr>
                          <m:t>𝑖</m:t>
                        </m:r>
                        <m:r>
                          <a:rPr lang="en-US" sz="3600" b="0" i="1" smtClean="0">
                            <a:latin typeface="Cambria Math" panose="02040503050406030204" pitchFamily="18" charset="0"/>
                          </a:rPr>
                          <m:t>=1</m:t>
                        </m:r>
                      </m:sub>
                      <m:sup>
                        <m:r>
                          <a:rPr lang="en-US" sz="3600" b="0" i="1" smtClean="0">
                            <a:latin typeface="Cambria Math" panose="02040503050406030204" pitchFamily="18" charset="0"/>
                          </a:rPr>
                          <m:t>𝐻</m:t>
                        </m:r>
                      </m:sup>
                      <m:e>
                        <m:r>
                          <a:rPr lang="en-US" sz="3600" b="0" i="1" smtClean="0">
                            <a:latin typeface="Cambria Math" panose="02040503050406030204" pitchFamily="18" charset="0"/>
                          </a:rPr>
                          <m:t>𝐶</m:t>
                        </m:r>
                        <m:d>
                          <m:dPr>
                            <m:ctrlPr>
                              <a:rPr lang="en-US" sz="3600" b="0" i="1" smtClean="0">
                                <a:latin typeface="Cambria Math" panose="02040503050406030204" pitchFamily="18" charset="0"/>
                              </a:rPr>
                            </m:ctrlPr>
                          </m:dPr>
                          <m:e>
                            <m:sSub>
                              <m:sSubPr>
                                <m:ctrlPr>
                                  <a:rPr lang="en-US" sz="3600" b="0" i="1" smtClean="0">
                                    <a:latin typeface="Cambria Math" panose="02040503050406030204" pitchFamily="18" charset="0"/>
                                  </a:rPr>
                                </m:ctrlPr>
                              </m:sSubPr>
                              <m:e>
                                <m:r>
                                  <a:rPr lang="en-US" sz="3600" b="0" i="1" smtClean="0">
                                    <a:latin typeface="Cambria Math" panose="02040503050406030204" pitchFamily="18" charset="0"/>
                                  </a:rPr>
                                  <m:t>𝑠</m:t>
                                </m:r>
                              </m:e>
                              <m:sub>
                                <m:r>
                                  <a:rPr lang="en-US" sz="3600" b="0" i="1" smtClean="0">
                                    <a:latin typeface="Cambria Math" panose="02040503050406030204" pitchFamily="18" charset="0"/>
                                  </a:rPr>
                                  <m:t>𝑖</m:t>
                                </m:r>
                              </m:sub>
                            </m:sSub>
                            <m:r>
                              <a:rPr lang="en-US" sz="3600" b="0" i="1" smtClean="0">
                                <a:latin typeface="Cambria Math" panose="02040503050406030204" pitchFamily="18" charset="0"/>
                              </a:rPr>
                              <m:t>,</m:t>
                            </m:r>
                            <m:sSub>
                              <m:sSubPr>
                                <m:ctrlPr>
                                  <a:rPr lang="en-US" sz="3600" b="0" i="1" smtClean="0">
                                    <a:latin typeface="Cambria Math" panose="02040503050406030204" pitchFamily="18" charset="0"/>
                                  </a:rPr>
                                </m:ctrlPr>
                              </m:sSubPr>
                              <m:e>
                                <m:r>
                                  <a:rPr lang="en-US" sz="3600" b="0" i="1" smtClean="0">
                                    <a:latin typeface="Cambria Math" panose="02040503050406030204" pitchFamily="18" charset="0"/>
                                  </a:rPr>
                                  <m:t>𝑎</m:t>
                                </m:r>
                              </m:e>
                              <m:sub>
                                <m:r>
                                  <a:rPr lang="en-US" sz="3600" b="0" i="1" smtClean="0">
                                    <a:latin typeface="Cambria Math" panose="02040503050406030204" pitchFamily="18" charset="0"/>
                                  </a:rPr>
                                  <m:t>𝑖</m:t>
                                </m:r>
                              </m:sub>
                            </m:sSub>
                          </m:e>
                        </m:d>
                      </m:e>
                    </m:nary>
                  </m:oMath>
                </a14:m>
                <a:endParaRPr lang="en-US" sz="3600" dirty="0"/>
              </a:p>
            </p:txBody>
          </p:sp>
        </mc:Choice>
        <mc:Fallback xmlns="">
          <p:sp>
            <p:nvSpPr>
              <p:cNvPr id="4" name="TextBox 3">
                <a:extLst>
                  <a:ext uri="{FF2B5EF4-FFF2-40B4-BE49-F238E27FC236}">
                    <a16:creationId xmlns:a16="http://schemas.microsoft.com/office/drawing/2014/main" id="{DBFB1C2E-06B9-544A-B512-0676F8E273BB}"/>
                  </a:ext>
                </a:extLst>
              </p:cNvPr>
              <p:cNvSpPr txBox="1">
                <a:spLocks noRot="1" noChangeAspect="1" noMove="1" noResize="1" noEditPoints="1" noAdjustHandles="1" noChangeArrowheads="1" noChangeShapeType="1" noTextEdit="1"/>
              </p:cNvSpPr>
              <p:nvPr/>
            </p:nvSpPr>
            <p:spPr>
              <a:xfrm>
                <a:off x="3691054" y="6028267"/>
                <a:ext cx="10679288" cy="676724"/>
              </a:xfrm>
              <a:prstGeom prst="rect">
                <a:avLst/>
              </a:prstGeom>
              <a:blipFill>
                <a:blip r:embed="rId4"/>
                <a:stretch>
                  <a:fillRect l="-1663" t="-127778" b="-200000"/>
                </a:stretch>
              </a:blipFill>
            </p:spPr>
            <p:txBody>
              <a:bodyPr/>
              <a:lstStyle/>
              <a:p>
                <a:r>
                  <a:rPr lang="en-US">
                    <a:noFill/>
                  </a:rPr>
                  <a:t> </a:t>
                </a:r>
              </a:p>
            </p:txBody>
          </p:sp>
        </mc:Fallback>
      </mc:AlternateContent>
      <p:sp>
        <p:nvSpPr>
          <p:cNvPr id="5" name="Rectangle 4">
            <a:extLst>
              <a:ext uri="{FF2B5EF4-FFF2-40B4-BE49-F238E27FC236}">
                <a16:creationId xmlns:a16="http://schemas.microsoft.com/office/drawing/2014/main" id="{CA988F76-20E0-034B-BD6D-B0232D2A640A}"/>
              </a:ext>
            </a:extLst>
          </p:cNvPr>
          <p:cNvSpPr/>
          <p:nvPr/>
        </p:nvSpPr>
        <p:spPr>
          <a:xfrm>
            <a:off x="1" y="0"/>
            <a:ext cx="2542478" cy="6858000"/>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38B1D12D-6DF6-1B48-8C27-F351EB253FA3}"/>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OCPP - Problem Definition</a:t>
            </a:r>
          </a:p>
        </p:txBody>
      </p:sp>
      <p:sp>
        <p:nvSpPr>
          <p:cNvPr id="7" name="Rectangle 6">
            <a:extLst>
              <a:ext uri="{FF2B5EF4-FFF2-40B4-BE49-F238E27FC236}">
                <a16:creationId xmlns:a16="http://schemas.microsoft.com/office/drawing/2014/main" id="{21CA1D63-EAAB-0442-AC2D-7E6E159F19D1}"/>
              </a:ext>
            </a:extLst>
          </p:cNvPr>
          <p:cNvSpPr/>
          <p:nvPr/>
        </p:nvSpPr>
        <p:spPr>
          <a:xfrm>
            <a:off x="-1" y="5932690"/>
            <a:ext cx="2542479" cy="830997"/>
          </a:xfrm>
          <a:prstGeom prst="rect">
            <a:avLst/>
          </a:prstGeom>
        </p:spPr>
        <p:txBody>
          <a:bodyPr wrap="square">
            <a:spAutoFit/>
          </a:bodyPr>
          <a:lstStyle/>
          <a:p>
            <a:r>
              <a:rPr lang="en-US" sz="1200" b="1" i="1" dirty="0"/>
              <a:t>Anticipatory on-line planning</a:t>
            </a:r>
            <a:r>
              <a:rPr lang="en-US" sz="1200" i="1" dirty="0"/>
              <a:t>, ICAPS’12</a:t>
            </a:r>
          </a:p>
          <a:p>
            <a:r>
              <a:rPr lang="en-US" sz="1200" i="1" dirty="0"/>
              <a:t>Ethan Burns, J. Benton, Wheeler </a:t>
            </a:r>
            <a:r>
              <a:rPr lang="en-US" sz="1200" i="1" dirty="0" err="1"/>
              <a:t>Ruml</a:t>
            </a:r>
            <a:r>
              <a:rPr lang="en-US" sz="1200" i="1" dirty="0"/>
              <a:t>, </a:t>
            </a:r>
            <a:r>
              <a:rPr lang="en-US" sz="1200" i="1" dirty="0" err="1"/>
              <a:t>Sungwook</a:t>
            </a:r>
            <a:r>
              <a:rPr lang="en-US" sz="1200" i="1" dirty="0"/>
              <a:t> Yoon, and Minh B. Do.</a:t>
            </a:r>
          </a:p>
        </p:txBody>
      </p:sp>
    </p:spTree>
    <p:extLst>
      <p:ext uri="{BB962C8B-B14F-4D97-AF65-F5344CB8AC3E}">
        <p14:creationId xmlns:p14="http://schemas.microsoft.com/office/powerpoint/2010/main" val="2845460548"/>
      </p:ext>
    </p:extLst>
  </p:cSld>
  <p:clrMapOvr>
    <a:masterClrMapping/>
  </p:clrMapOvr>
  <p:transition spd="slow">
    <p:randomBar dir="vert"/>
  </p:transition>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C9FE5-A46F-0942-A7D4-1C71A44F232A}"/>
              </a:ext>
            </a:extLst>
          </p:cNvPr>
          <p:cNvSpPr>
            <a:spLocks noGrp="1"/>
          </p:cNvSpPr>
          <p:nvPr>
            <p:ph type="title"/>
          </p:nvPr>
        </p:nvSpPr>
        <p:spPr/>
        <p:txBody>
          <a:bodyPr/>
          <a:lstStyle/>
          <a:p>
            <a:r>
              <a:rPr lang="en-US" dirty="0"/>
              <a:t>Problem formulation </a:t>
            </a:r>
          </a:p>
        </p:txBody>
      </p:sp>
      <mc:AlternateContent xmlns:mc="http://schemas.openxmlformats.org/markup-compatibility/2006" xmlns:a14="http://schemas.microsoft.com/office/drawing/2010/main">
        <mc:Choice Requires="a14">
          <p:sp>
            <p:nvSpPr>
              <p:cNvPr id="12" name="Content Placeholder 11">
                <a:extLst>
                  <a:ext uri="{FF2B5EF4-FFF2-40B4-BE49-F238E27FC236}">
                    <a16:creationId xmlns:a16="http://schemas.microsoft.com/office/drawing/2014/main" id="{EADD399B-A487-184D-97AE-B4F31A3943D3}"/>
                  </a:ext>
                </a:extLst>
              </p:cNvPr>
              <p:cNvSpPr>
                <a:spLocks noGrp="1"/>
              </p:cNvSpPr>
              <p:nvPr>
                <p:ph idx="1"/>
              </p:nvPr>
            </p:nvSpPr>
            <p:spPr>
              <a:xfrm>
                <a:off x="838200" y="1565648"/>
                <a:ext cx="10515600" cy="4351338"/>
              </a:xfrm>
            </p:spPr>
            <p:txBody>
              <a:bodyPr>
                <a:normAutofit fontScale="77500" lnSpcReduction="20000"/>
              </a:bodyPr>
              <a:lstStyle/>
              <a:p>
                <a:pPr marL="228600" indent="-228600" algn="l" defTabSz="914400" eaLnBrk="1" latinLnBrk="0" hangingPunct="1">
                  <a:lnSpc>
                    <a:spcPct val="90000"/>
                  </a:lnSpc>
                  <a:spcBef>
                    <a:spcPts val="1000"/>
                  </a:spcBef>
                  <a:buFont typeface="Arial" panose="020B0604020202020204" pitchFamily="34" charset="0"/>
                  <a:buChar char="•"/>
                </a:pPr>
                <a14:m>
                  <m:oMath xmlns:m="http://schemas.openxmlformats.org/officeDocument/2006/math">
                    <m:sSub>
                      <m:sSubPr>
                        <m:ctrlPr>
                          <a:rPr lang="en-US" b="0" i="1" dirty="0" smtClean="0">
                            <a:latin typeface="Cambria Math" panose="02040503050406030204" pitchFamily="18" charset="0"/>
                          </a:rPr>
                        </m:ctrlPr>
                      </m:sSubPr>
                      <m:e>
                        <m:r>
                          <a:rPr lang="en-US" b="0" i="1" dirty="0" smtClean="0">
                            <a:latin typeface="Cambria Math" panose="02040503050406030204" pitchFamily="18" charset="0"/>
                          </a:rPr>
                          <m:t>𝑁</m:t>
                        </m:r>
                      </m:e>
                      <m:sub>
                        <m:r>
                          <a:rPr lang="en-US" b="0" i="1" dirty="0" smtClean="0">
                            <a:latin typeface="Cambria Math" panose="02040503050406030204" pitchFamily="18" charset="0"/>
                          </a:rPr>
                          <m:t>𝑘</m:t>
                        </m:r>
                      </m:sub>
                    </m:sSub>
                  </m:oMath>
                </a14:m>
                <a:r>
                  <a:rPr lang="en-US" dirty="0"/>
                  <a:t> - number of cars</a:t>
                </a:r>
              </a:p>
              <a:p>
                <a:pPr marL="228600" indent="-228600" algn="l" defTabSz="914400" eaLnBrk="1" latinLnBrk="0" hangingPunct="1">
                  <a:lnSpc>
                    <a:spcPct val="90000"/>
                  </a:lnSpc>
                  <a:spcBef>
                    <a:spcPts val="1000"/>
                  </a:spcBef>
                  <a:buFont typeface="Arial" panose="020B0604020202020204" pitchFamily="34" charset="0"/>
                  <a:buChar char="•"/>
                </a:pPr>
                <a14:m>
                  <m:oMath xmlns:m="http://schemas.openxmlformats.org/officeDocument/2006/math">
                    <m:r>
                      <a:rPr lang="en-US" b="0" i="1" dirty="0" smtClean="0">
                        <a:latin typeface="Cambria Math" panose="02040503050406030204" pitchFamily="18" charset="0"/>
                      </a:rPr>
                      <m:t>𝑁</m:t>
                    </m:r>
                  </m:oMath>
                </a14:m>
                <a:r>
                  <a:rPr lang="en-US" dirty="0"/>
                  <a:t> – total number of costumers in simulation (stochastically created throughout the simulation)</a:t>
                </a:r>
              </a:p>
              <a:p>
                <a:r>
                  <a:rPr lang="en-US" dirty="0"/>
                  <a:t>T – simulation length </a:t>
                </a:r>
              </a:p>
              <a:p>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b="0" i="1" smtClean="0">
                            <a:latin typeface="Cambria Math" panose="02040503050406030204" pitchFamily="18" charset="0"/>
                          </a:rPr>
                          <m:t>0</m:t>
                        </m:r>
                      </m:sub>
                    </m:sSub>
                  </m:oMath>
                </a14:m>
                <a:r>
                  <a:rPr lang="en-US" b="0" i="1" dirty="0">
                    <a:latin typeface="Cambria Math" panose="02040503050406030204" pitchFamily="18" charset="0"/>
                  </a:rPr>
                  <a:t> </a:t>
                </a:r>
                <a:r>
                  <a:rPr lang="en-US" dirty="0"/>
                  <a:t>- simulation start time, </a:t>
                </a:r>
                <a14:m>
                  <m:oMath xmlns:m="http://schemas.openxmlformats.org/officeDocument/2006/math">
                    <m:sSub>
                      <m:sSubPr>
                        <m:ctrlPr>
                          <a:rPr lang="en-US" b="0" i="1" smtClean="0">
                            <a:latin typeface="Cambria Math" panose="02040503050406030204" pitchFamily="18" charset="0"/>
                          </a:rPr>
                        </m:ctrlPr>
                      </m:sSubPr>
                      <m:e>
                        <m:r>
                          <a:rPr lang="en-US" i="1" smtClean="0">
                            <a:latin typeface="Cambria Math" panose="02040503050406030204" pitchFamily="18" charset="0"/>
                          </a:rPr>
                          <m:t>𝑡</m:t>
                        </m:r>
                      </m:e>
                      <m:sub>
                        <m:r>
                          <a:rPr lang="en-US" b="0" i="1" smtClean="0">
                            <a:latin typeface="Cambria Math" panose="02040503050406030204" pitchFamily="18" charset="0"/>
                          </a:rPr>
                          <m:t>𝑖</m:t>
                        </m:r>
                      </m:sub>
                    </m:sSub>
                  </m:oMath>
                </a14:m>
                <a:r>
                  <a:rPr lang="en-US" dirty="0"/>
                  <a:t> – time step during simulation</a:t>
                </a:r>
              </a:p>
              <a:p>
                <a14:m>
                  <m:oMath xmlns:m="http://schemas.openxmlformats.org/officeDocument/2006/math">
                    <m:d>
                      <m:dPr>
                        <m:ctrlPr>
                          <a:rPr lang="en-US" b="0" i="1" smtClean="0">
                            <a:latin typeface="Cambria Math" panose="02040503050406030204" pitchFamily="18" charset="0"/>
                          </a:rPr>
                        </m:ctrlPr>
                      </m:dPr>
                      <m:e>
                        <m:sSubSup>
                          <m:sSubSupPr>
                            <m:ctrlPr>
                              <a:rPr lang="en-US" i="1">
                                <a:latin typeface="Cambria Math" panose="02040503050406030204" pitchFamily="18" charset="0"/>
                              </a:rPr>
                            </m:ctrlPr>
                          </m:sSubSupPr>
                          <m:e>
                            <m:r>
                              <a:rPr lang="en-US" i="1">
                                <a:latin typeface="Cambria Math" panose="02040503050406030204" pitchFamily="18" charset="0"/>
                              </a:rPr>
                              <m:t>𝑡</m:t>
                            </m:r>
                          </m:e>
                          <m:sub>
                            <m:r>
                              <a:rPr lang="en-US" i="1">
                                <a:latin typeface="Cambria Math" panose="02040503050406030204" pitchFamily="18" charset="0"/>
                              </a:rPr>
                              <m:t>𝑚𝑖𝑛</m:t>
                            </m:r>
                          </m:sub>
                          <m:sup>
                            <m:r>
                              <a:rPr lang="en-US" i="1">
                                <a:latin typeface="Cambria Math" panose="02040503050406030204" pitchFamily="18" charset="0"/>
                              </a:rPr>
                              <m:t>𝑐</m:t>
                            </m:r>
                          </m:sup>
                        </m:sSubSup>
                        <m:r>
                          <a:rPr lang="en-US" i="1">
                            <a:latin typeface="Cambria Math" panose="02040503050406030204" pitchFamily="18" charset="0"/>
                          </a:rPr>
                          <m:t>,</m:t>
                        </m:r>
                        <m:sSubSup>
                          <m:sSubSupPr>
                            <m:ctrlPr>
                              <a:rPr lang="en-US" i="1">
                                <a:latin typeface="Cambria Math" panose="02040503050406030204" pitchFamily="18" charset="0"/>
                              </a:rPr>
                            </m:ctrlPr>
                          </m:sSubSupPr>
                          <m:e>
                            <m:r>
                              <a:rPr lang="en-US" i="1">
                                <a:latin typeface="Cambria Math" panose="02040503050406030204" pitchFamily="18" charset="0"/>
                              </a:rPr>
                              <m:t>𝑡</m:t>
                            </m:r>
                          </m:e>
                          <m:sub>
                            <m:r>
                              <a:rPr lang="en-US" i="1">
                                <a:latin typeface="Cambria Math" panose="02040503050406030204" pitchFamily="18" charset="0"/>
                              </a:rPr>
                              <m:t>𝑚</m:t>
                            </m:r>
                            <m:r>
                              <a:rPr lang="en-US" b="0" i="1" smtClean="0">
                                <a:latin typeface="Cambria Math" panose="02040503050406030204" pitchFamily="18" charset="0"/>
                              </a:rPr>
                              <m:t>𝑎𝑥</m:t>
                            </m:r>
                          </m:sub>
                          <m:sup>
                            <m:r>
                              <a:rPr lang="en-US" i="1">
                                <a:latin typeface="Cambria Math" panose="02040503050406030204" pitchFamily="18" charset="0"/>
                              </a:rPr>
                              <m:t>𝑐</m:t>
                            </m:r>
                          </m:sup>
                        </m:sSubSup>
                      </m:e>
                    </m:d>
                  </m:oMath>
                </a14:m>
                <a:r>
                  <a:rPr lang="en-US" dirty="0"/>
                  <a:t> - time window to pick up costumer c</a:t>
                </a:r>
              </a:p>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𝑐</m:t>
                        </m:r>
                      </m:sub>
                    </m:sSub>
                  </m:oMath>
                </a14:m>
                <a:r>
                  <a:rPr lang="en-US" dirty="0"/>
                  <a:t> - pickup time of costumer c</a:t>
                </a:r>
              </a:p>
              <a:p>
                <a14:m>
                  <m:oMath xmlns:m="http://schemas.openxmlformats.org/officeDocument/2006/math">
                    <m:r>
                      <a:rPr lang="en-US" b="0" i="1" smtClean="0">
                        <a:latin typeface="Cambria Math" panose="02040503050406030204" pitchFamily="18" charset="0"/>
                      </a:rPr>
                      <m:t>{</m:t>
                    </m:r>
                    <m:d>
                      <m:dPr>
                        <m:ctrlPr>
                          <a:rPr lang="en-US" b="0" i="1" smtClean="0">
                            <a:latin typeface="Cambria Math" panose="02040503050406030204" pitchFamily="18" charset="0"/>
                          </a:rPr>
                        </m:ctrlPr>
                      </m:dPr>
                      <m:e>
                        <m:r>
                          <a:rPr lang="en-US" b="0" i="1" smtClean="0">
                            <a:latin typeface="Cambria Math" panose="02040503050406030204" pitchFamily="18" charset="0"/>
                          </a:rPr>
                          <m:t>0,1</m:t>
                        </m:r>
                      </m:e>
                    </m:d>
                    <m:r>
                      <a:rPr lang="en-US" b="0" i="1" smtClean="0">
                        <a:latin typeface="Cambria Math" panose="02040503050406030204" pitchFamily="18" charset="0"/>
                      </a:rPr>
                      <m:t>,</m:t>
                    </m:r>
                    <m:d>
                      <m:dPr>
                        <m:ctrlPr>
                          <a:rPr lang="en-US" b="0" i="1" smtClean="0">
                            <a:latin typeface="Cambria Math" panose="02040503050406030204" pitchFamily="18" charset="0"/>
                          </a:rPr>
                        </m:ctrlPr>
                      </m:dPr>
                      <m:e>
                        <m:r>
                          <a:rPr lang="en-US" b="0" i="1" smtClean="0">
                            <a:latin typeface="Cambria Math" panose="02040503050406030204" pitchFamily="18" charset="0"/>
                          </a:rPr>
                          <m:t>1,0</m:t>
                        </m:r>
                      </m:e>
                    </m:d>
                    <m:r>
                      <a:rPr lang="en-US" b="0" i="1" smtClean="0">
                        <a:latin typeface="Cambria Math" panose="02040503050406030204" pitchFamily="18" charset="0"/>
                      </a:rPr>
                      <m:t>,</m:t>
                    </m:r>
                    <m:d>
                      <m:dPr>
                        <m:ctrlPr>
                          <a:rPr lang="en-US" b="0" i="1" smtClean="0">
                            <a:latin typeface="Cambria Math" panose="02040503050406030204" pitchFamily="18" charset="0"/>
                          </a:rPr>
                        </m:ctrlPr>
                      </m:dPr>
                      <m:e>
                        <m:r>
                          <a:rPr lang="en-US" b="0" i="1" smtClean="0">
                            <a:latin typeface="Cambria Math" panose="02040503050406030204" pitchFamily="18" charset="0"/>
                          </a:rPr>
                          <m:t>0,0</m:t>
                        </m:r>
                      </m:e>
                    </m:d>
                    <m:r>
                      <a:rPr lang="en-US" b="0" i="1" smtClean="0">
                        <a:latin typeface="Cambria Math" panose="02040503050406030204" pitchFamily="18" charset="0"/>
                      </a:rPr>
                      <m:t>,</m:t>
                    </m:r>
                    <m:d>
                      <m:dPr>
                        <m:ctrlPr>
                          <a:rPr lang="en-US" b="0" i="1" smtClean="0">
                            <a:latin typeface="Cambria Math" panose="02040503050406030204" pitchFamily="18" charset="0"/>
                          </a:rPr>
                        </m:ctrlPr>
                      </m:dPr>
                      <m:e>
                        <m:r>
                          <a:rPr lang="en-US" b="0" i="1" smtClean="0">
                            <a:latin typeface="Cambria Math" panose="02040503050406030204" pitchFamily="18" charset="0"/>
                          </a:rPr>
                          <m:t>−1,0</m:t>
                        </m:r>
                      </m:e>
                    </m:d>
                    <m:r>
                      <a:rPr lang="en-US" b="0" i="1" smtClean="0">
                        <a:latin typeface="Cambria Math" panose="02040503050406030204" pitchFamily="18" charset="0"/>
                      </a:rPr>
                      <m:t>,(0,−1)}</m:t>
                    </m:r>
                  </m:oMath>
                </a14:m>
                <a:r>
                  <a:rPr lang="en-US" dirty="0"/>
                  <a:t> – set of possible actions each car can preform</a:t>
                </a:r>
              </a:p>
              <a:p>
                <a14:m>
                  <m:oMath xmlns:m="http://schemas.openxmlformats.org/officeDocument/2006/math">
                    <m:acc>
                      <m:accPr>
                        <m:chr m:val="⃗"/>
                        <m:ctrlPr>
                          <a:rPr lang="en-US" i="1" smtClean="0">
                            <a:latin typeface="Cambria Math" panose="02040503050406030204" pitchFamily="18" charset="0"/>
                          </a:rPr>
                        </m:ctrlPr>
                      </m:acc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𝑎</m:t>
                            </m:r>
                          </m:e>
                          <m:sub>
                            <m:r>
                              <a:rPr lang="en-US" b="0" i="1" smtClean="0">
                                <a:latin typeface="Cambria Math" panose="02040503050406030204" pitchFamily="18" charset="0"/>
                              </a:rPr>
                              <m:t>𝑡</m:t>
                            </m:r>
                          </m:sub>
                        </m:sSub>
                      </m:e>
                    </m:acc>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d>
                          <m:dPr>
                            <m:begChr m:val="{"/>
                            <m:endChr m:val="}"/>
                            <m:ctrlPr>
                              <a:rPr lang="en-US" i="1">
                                <a:latin typeface="Cambria Math" panose="02040503050406030204" pitchFamily="18" charset="0"/>
                              </a:rPr>
                            </m:ctrlPr>
                          </m:dPr>
                          <m:e>
                            <m:d>
                              <m:dPr>
                                <m:ctrlPr>
                                  <a:rPr lang="en-US" i="1">
                                    <a:latin typeface="Cambria Math" panose="02040503050406030204" pitchFamily="18" charset="0"/>
                                  </a:rPr>
                                </m:ctrlPr>
                              </m:dPr>
                              <m:e>
                                <m:r>
                                  <a:rPr lang="en-US" i="1">
                                    <a:latin typeface="Cambria Math" panose="02040503050406030204" pitchFamily="18" charset="0"/>
                                  </a:rPr>
                                  <m:t>0,1</m:t>
                                </m:r>
                              </m:e>
                            </m:d>
                            <m:r>
                              <a:rPr lang="en-US" i="1">
                                <a:latin typeface="Cambria Math" panose="02040503050406030204" pitchFamily="18" charset="0"/>
                              </a:rPr>
                              <m:t>,</m:t>
                            </m:r>
                            <m:d>
                              <m:dPr>
                                <m:ctrlPr>
                                  <a:rPr lang="en-US" i="1">
                                    <a:latin typeface="Cambria Math" panose="02040503050406030204" pitchFamily="18" charset="0"/>
                                  </a:rPr>
                                </m:ctrlPr>
                              </m:dPr>
                              <m:e>
                                <m:r>
                                  <a:rPr lang="en-US" i="1">
                                    <a:latin typeface="Cambria Math" panose="02040503050406030204" pitchFamily="18" charset="0"/>
                                  </a:rPr>
                                  <m:t>1,0</m:t>
                                </m:r>
                              </m:e>
                            </m:d>
                            <m:r>
                              <a:rPr lang="en-US" i="1">
                                <a:latin typeface="Cambria Math" panose="02040503050406030204" pitchFamily="18" charset="0"/>
                              </a:rPr>
                              <m:t>,</m:t>
                            </m:r>
                            <m:d>
                              <m:dPr>
                                <m:ctrlPr>
                                  <a:rPr lang="en-US" i="1">
                                    <a:latin typeface="Cambria Math" panose="02040503050406030204" pitchFamily="18" charset="0"/>
                                  </a:rPr>
                                </m:ctrlPr>
                              </m:dPr>
                              <m:e>
                                <m:r>
                                  <a:rPr lang="en-US" i="1">
                                    <a:latin typeface="Cambria Math" panose="02040503050406030204" pitchFamily="18" charset="0"/>
                                  </a:rPr>
                                  <m:t>0,0</m:t>
                                </m:r>
                              </m:e>
                            </m:d>
                            <m:r>
                              <a:rPr lang="en-US" i="1">
                                <a:latin typeface="Cambria Math" panose="02040503050406030204" pitchFamily="18" charset="0"/>
                              </a:rPr>
                              <m:t>,</m:t>
                            </m:r>
                            <m:d>
                              <m:dPr>
                                <m:ctrlPr>
                                  <a:rPr lang="en-US" i="1">
                                    <a:latin typeface="Cambria Math" panose="02040503050406030204" pitchFamily="18" charset="0"/>
                                  </a:rPr>
                                </m:ctrlPr>
                              </m:dPr>
                              <m:e>
                                <m:r>
                                  <a:rPr lang="en-US" i="1">
                                    <a:latin typeface="Cambria Math" panose="02040503050406030204" pitchFamily="18" charset="0"/>
                                  </a:rPr>
                                  <m:t>−1,0</m:t>
                                </m:r>
                              </m:e>
                            </m:d>
                            <m:r>
                              <a:rPr lang="en-US" i="1">
                                <a:latin typeface="Cambria Math" panose="02040503050406030204" pitchFamily="18" charset="0"/>
                              </a:rPr>
                              <m:t>,</m:t>
                            </m:r>
                            <m:d>
                              <m:dPr>
                                <m:ctrlPr>
                                  <a:rPr lang="en-US" i="1">
                                    <a:latin typeface="Cambria Math" panose="02040503050406030204" pitchFamily="18" charset="0"/>
                                  </a:rPr>
                                </m:ctrlPr>
                              </m:dPr>
                              <m:e>
                                <m:r>
                                  <a:rPr lang="en-US" i="1">
                                    <a:latin typeface="Cambria Math" panose="02040503050406030204" pitchFamily="18" charset="0"/>
                                  </a:rPr>
                                  <m:t>0,−1</m:t>
                                </m:r>
                              </m:e>
                            </m:d>
                          </m:e>
                        </m:d>
                      </m:e>
                      <m:sup>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𝑘</m:t>
                            </m:r>
                          </m:sub>
                        </m:sSub>
                      </m:sup>
                    </m:sSup>
                  </m:oMath>
                </a14:m>
                <a:r>
                  <a:rPr lang="en-US" dirty="0"/>
                  <a:t> - action chosen for each car at time t</a:t>
                </a:r>
              </a:p>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𝐴</m:t>
                        </m:r>
                      </m:e>
                      <m:sub>
                        <m:r>
                          <a:rPr lang="en-US" b="0" i="1" smtClean="0">
                            <a:latin typeface="Cambria Math" panose="02040503050406030204" pitchFamily="18" charset="0"/>
                          </a:rPr>
                          <m:t>𝑇</m:t>
                        </m:r>
                      </m:sub>
                    </m:sSub>
                    <m:r>
                      <a:rPr lang="en-US" b="0" i="1" smtClean="0">
                        <a:latin typeface="Cambria Math" panose="02040503050406030204" pitchFamily="18" charset="0"/>
                      </a:rPr>
                      <m:t>={</m:t>
                    </m:r>
                    <m:acc>
                      <m:accPr>
                        <m:chr m:val="⃗"/>
                        <m:ctrlPr>
                          <a:rPr lang="en-US" i="1">
                            <a:latin typeface="Cambria Math" panose="02040503050406030204" pitchFamily="18" charset="0"/>
                          </a:rPr>
                        </m:ctrlPr>
                      </m:accPr>
                      <m:e>
                        <m:sSub>
                          <m:sSubPr>
                            <m:ctrlPr>
                              <a:rPr lang="en-US" i="1">
                                <a:latin typeface="Cambria Math" panose="02040503050406030204" pitchFamily="18" charset="0"/>
                              </a:rPr>
                            </m:ctrlPr>
                          </m:sSubPr>
                          <m:e>
                            <m:r>
                              <a:rPr lang="en-US" i="1">
                                <a:latin typeface="Cambria Math" panose="02040503050406030204" pitchFamily="18" charset="0"/>
                              </a:rPr>
                              <m:t>𝑎</m:t>
                            </m:r>
                          </m:e>
                          <m:sub>
                            <m:r>
                              <a:rPr lang="en-US" b="0" i="1" smtClean="0">
                                <a:latin typeface="Cambria Math" panose="02040503050406030204" pitchFamily="18" charset="0"/>
                              </a:rPr>
                              <m:t>1</m:t>
                            </m:r>
                          </m:sub>
                        </m:sSub>
                      </m:e>
                    </m:acc>
                    <m:r>
                      <a:rPr lang="en-US" b="0" i="1" smtClean="0">
                        <a:latin typeface="Cambria Math" panose="02040503050406030204" pitchFamily="18" charset="0"/>
                      </a:rPr>
                      <m:t>,</m:t>
                    </m:r>
                    <m:acc>
                      <m:accPr>
                        <m:chr m:val="⃗"/>
                        <m:ctrlPr>
                          <a:rPr lang="en-US" i="1">
                            <a:latin typeface="Cambria Math" panose="02040503050406030204" pitchFamily="18" charset="0"/>
                          </a:rPr>
                        </m:ctrlPr>
                      </m:accPr>
                      <m:e>
                        <m:sSub>
                          <m:sSubPr>
                            <m:ctrlPr>
                              <a:rPr lang="en-US" i="1">
                                <a:latin typeface="Cambria Math" panose="02040503050406030204" pitchFamily="18" charset="0"/>
                              </a:rPr>
                            </m:ctrlPr>
                          </m:sSubPr>
                          <m:e>
                            <m:r>
                              <a:rPr lang="en-US" i="1">
                                <a:latin typeface="Cambria Math" panose="02040503050406030204" pitchFamily="18" charset="0"/>
                              </a:rPr>
                              <m:t>𝑎</m:t>
                            </m:r>
                          </m:e>
                          <m:sub>
                            <m:r>
                              <a:rPr lang="en-US" b="0" i="1" smtClean="0">
                                <a:latin typeface="Cambria Math" panose="02040503050406030204" pitchFamily="18" charset="0"/>
                              </a:rPr>
                              <m:t>2</m:t>
                            </m:r>
                          </m:sub>
                        </m:sSub>
                      </m:e>
                    </m:acc>
                    <m:r>
                      <a:rPr lang="en-US" b="0" i="1" smtClean="0">
                        <a:latin typeface="Cambria Math" panose="02040503050406030204" pitchFamily="18" charset="0"/>
                      </a:rPr>
                      <m:t>,…,</m:t>
                    </m:r>
                    <m:acc>
                      <m:accPr>
                        <m:chr m:val="⃗"/>
                        <m:ctrlPr>
                          <a:rPr lang="en-US" i="1">
                            <a:latin typeface="Cambria Math" panose="02040503050406030204" pitchFamily="18" charset="0"/>
                          </a:rPr>
                        </m:ctrlPr>
                      </m:accPr>
                      <m:e>
                        <m:sSub>
                          <m:sSubPr>
                            <m:ctrlPr>
                              <a:rPr lang="en-US" i="1">
                                <a:latin typeface="Cambria Math" panose="02040503050406030204" pitchFamily="18" charset="0"/>
                              </a:rPr>
                            </m:ctrlPr>
                          </m:sSubPr>
                          <m:e>
                            <m:r>
                              <a:rPr lang="en-US" i="1">
                                <a:latin typeface="Cambria Math" panose="02040503050406030204" pitchFamily="18" charset="0"/>
                              </a:rPr>
                              <m:t>𝑎</m:t>
                            </m:r>
                          </m:e>
                          <m:sub>
                            <m:r>
                              <a:rPr lang="en-US" b="0" i="1" smtClean="0">
                                <a:latin typeface="Cambria Math" panose="02040503050406030204" pitchFamily="18" charset="0"/>
                              </a:rPr>
                              <m:t>𝑇</m:t>
                            </m:r>
                          </m:sub>
                        </m:sSub>
                      </m:e>
                    </m:acc>
                    <m:r>
                      <a:rPr lang="en-US" b="0" i="1" smtClean="0">
                        <a:latin typeface="Cambria Math" panose="02040503050406030204" pitchFamily="18" charset="0"/>
                      </a:rPr>
                      <m:t>}</m:t>
                    </m:r>
                  </m:oMath>
                </a14:m>
                <a:r>
                  <a:rPr lang="en-US" dirty="0"/>
                  <a:t> – final set of actions for given simulation from time 0 to time T</a:t>
                </a:r>
              </a:p>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𝑆</m:t>
                        </m:r>
                      </m:e>
                      <m:sub>
                        <m:r>
                          <a:rPr lang="en-US" b="0" i="1" smtClean="0">
                            <a:latin typeface="Cambria Math" panose="02040503050406030204" pitchFamily="18" charset="0"/>
                          </a:rPr>
                          <m:t>𝑡</m:t>
                        </m:r>
                      </m:sub>
                    </m:sSub>
                  </m:oMath>
                </a14:m>
                <a:r>
                  <a:rPr lang="en-US" dirty="0"/>
                  <a:t> - state of world at time t, (car locations, opened requests)</a:t>
                </a:r>
              </a:p>
              <a:p>
                <a:endParaRPr lang="en-US" dirty="0"/>
              </a:p>
            </p:txBody>
          </p:sp>
        </mc:Choice>
        <mc:Fallback xmlns="">
          <p:sp>
            <p:nvSpPr>
              <p:cNvPr id="12" name="Content Placeholder 11">
                <a:extLst>
                  <a:ext uri="{FF2B5EF4-FFF2-40B4-BE49-F238E27FC236}">
                    <a16:creationId xmlns:a16="http://schemas.microsoft.com/office/drawing/2014/main" id="{EADD399B-A487-184D-97AE-B4F31A3943D3}"/>
                  </a:ext>
                </a:extLst>
              </p:cNvPr>
              <p:cNvSpPr>
                <a:spLocks noGrp="1" noRot="1" noChangeAspect="1" noMove="1" noResize="1" noEditPoints="1" noAdjustHandles="1" noChangeArrowheads="1" noChangeShapeType="1" noTextEdit="1"/>
              </p:cNvSpPr>
              <p:nvPr>
                <p:ph idx="1"/>
              </p:nvPr>
            </p:nvSpPr>
            <p:spPr>
              <a:xfrm>
                <a:off x="838200" y="1565648"/>
                <a:ext cx="10515600" cy="4351338"/>
              </a:xfrm>
              <a:blipFill>
                <a:blip r:embed="rId2"/>
                <a:stretch>
                  <a:fillRect l="-603" t="-2616"/>
                </a:stretch>
              </a:blipFill>
            </p:spPr>
            <p:txBody>
              <a:bodyPr/>
              <a:lstStyle/>
              <a:p>
                <a:r>
                  <a:rPr lang="en-US">
                    <a:noFill/>
                  </a:rPr>
                  <a:t> </a:t>
                </a:r>
              </a:p>
            </p:txBody>
          </p:sp>
        </mc:Fallback>
      </mc:AlternateContent>
    </p:spTree>
    <p:extLst>
      <p:ext uri="{BB962C8B-B14F-4D97-AF65-F5344CB8AC3E}">
        <p14:creationId xmlns:p14="http://schemas.microsoft.com/office/powerpoint/2010/main" val="2201857543"/>
      </p:ext>
    </p:extLst>
  </p:cSld>
  <p:clrMapOvr>
    <a:masterClrMapping/>
  </p:clrMapOvr>
  <p:transition spd="slow">
    <p:randomBar dir="vert"/>
  </p:transition>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26635-07D5-0C45-92FD-CA2CFDC9291E}"/>
              </a:ext>
            </a:extLst>
          </p:cNvPr>
          <p:cNvSpPr>
            <a:spLocks noGrp="1"/>
          </p:cNvSpPr>
          <p:nvPr>
            <p:ph type="title"/>
          </p:nvPr>
        </p:nvSpPr>
        <p:spPr/>
        <p:txBody>
          <a:bodyPr/>
          <a:lstStyle/>
          <a:p>
            <a:r>
              <a:rPr lang="en-US" dirty="0"/>
              <a:t>Deterministic problem – Mathematical Definition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4BA3895-4313-4945-B790-9A225FC4EC1B}"/>
                  </a:ext>
                </a:extLst>
              </p:cNvPr>
              <p:cNvSpPr>
                <a:spLocks noGrp="1"/>
              </p:cNvSpPr>
              <p:nvPr>
                <p:ph idx="1"/>
              </p:nvPr>
            </p:nvSpPr>
            <p:spPr/>
            <p:txBody>
              <a:bodyPr/>
              <a:lstStyle/>
              <a:p>
                <a:r>
                  <a:rPr lang="en-US" dirty="0"/>
                  <a:t>K - set of drivers</a:t>
                </a:r>
              </a:p>
              <a:p>
                <a:r>
                  <a:rPr lang="en-US" dirty="0"/>
                  <a:t>n – nodes in graph representing Manhattan</a:t>
                </a:r>
              </a:p>
              <a:p>
                <a:r>
                  <a:rPr lang="en-US" dirty="0"/>
                  <a:t>C - set of costumers throughout the day</a:t>
                </a:r>
              </a:p>
              <a:p>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0</m:t>
                        </m:r>
                      </m:sub>
                    </m:sSub>
                  </m:oMath>
                </a14:m>
                <a:r>
                  <a:rPr lang="en-US" i="1" dirty="0">
                    <a:latin typeface="Cambria Math" panose="02040503050406030204" pitchFamily="18" charset="0"/>
                  </a:rPr>
                  <a:t> </a:t>
                </a:r>
                <a:r>
                  <a:rPr lang="en-US" dirty="0"/>
                  <a:t>- simulation start time</a:t>
                </a:r>
              </a:p>
              <a:p>
                <a14:m>
                  <m:oMath xmlns:m="http://schemas.openxmlformats.org/officeDocument/2006/math">
                    <m:d>
                      <m:dPr>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i="1">
                                <a:latin typeface="Cambria Math" panose="02040503050406030204" pitchFamily="18" charset="0"/>
                              </a:rPr>
                              <m:t>𝑡</m:t>
                            </m:r>
                          </m:e>
                          <m:sub>
                            <m:r>
                              <a:rPr lang="en-US" i="1">
                                <a:latin typeface="Cambria Math" panose="02040503050406030204" pitchFamily="18" charset="0"/>
                              </a:rPr>
                              <m:t>𝑚𝑖𝑛</m:t>
                            </m:r>
                          </m:sub>
                          <m:sup>
                            <m:r>
                              <a:rPr lang="en-US" i="1">
                                <a:latin typeface="Cambria Math" panose="02040503050406030204" pitchFamily="18" charset="0"/>
                              </a:rPr>
                              <m:t>𝑐</m:t>
                            </m:r>
                          </m:sup>
                        </m:sSubSup>
                        <m:r>
                          <a:rPr lang="en-US" i="1">
                            <a:latin typeface="Cambria Math" panose="02040503050406030204" pitchFamily="18" charset="0"/>
                          </a:rPr>
                          <m:t>,</m:t>
                        </m:r>
                        <m:sSubSup>
                          <m:sSubSupPr>
                            <m:ctrlPr>
                              <a:rPr lang="en-US" i="1">
                                <a:latin typeface="Cambria Math" panose="02040503050406030204" pitchFamily="18" charset="0"/>
                              </a:rPr>
                            </m:ctrlPr>
                          </m:sSubSupPr>
                          <m:e>
                            <m:r>
                              <a:rPr lang="en-US" i="1">
                                <a:latin typeface="Cambria Math" panose="02040503050406030204" pitchFamily="18" charset="0"/>
                              </a:rPr>
                              <m:t>𝑡</m:t>
                            </m:r>
                          </m:e>
                          <m:sub>
                            <m:r>
                              <a:rPr lang="en-US" i="1">
                                <a:latin typeface="Cambria Math" panose="02040503050406030204" pitchFamily="18" charset="0"/>
                              </a:rPr>
                              <m:t>𝑚𝑎𝑥</m:t>
                            </m:r>
                          </m:sub>
                          <m:sup>
                            <m:r>
                              <a:rPr lang="en-US" i="1">
                                <a:latin typeface="Cambria Math" panose="02040503050406030204" pitchFamily="18" charset="0"/>
                              </a:rPr>
                              <m:t>𝑐</m:t>
                            </m:r>
                          </m:sup>
                        </m:sSubSup>
                      </m:e>
                    </m:d>
                  </m:oMath>
                </a14:m>
                <a:r>
                  <a:rPr lang="en-US" dirty="0"/>
                  <a:t> - time window to pick up costumer c</a:t>
                </a:r>
              </a:p>
              <a:p>
                <a:r>
                  <a:rPr lang="en-US" dirty="0"/>
                  <a:t>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𝑇</m:t>
                        </m:r>
                      </m:e>
                      <m:sub>
                        <m:r>
                          <a:rPr lang="en-US" i="1">
                            <a:latin typeface="Cambria Math" panose="02040503050406030204" pitchFamily="18" charset="0"/>
                          </a:rPr>
                          <m:t>𝑐</m:t>
                        </m:r>
                        <m:r>
                          <a:rPr lang="en-US" i="1">
                            <a:latin typeface="Cambria Math" panose="02040503050406030204" pitchFamily="18" charset="0"/>
                          </a:rPr>
                          <m:t>′,</m:t>
                        </m:r>
                        <m:r>
                          <a:rPr lang="en-US" i="1">
                            <a:latin typeface="Cambria Math" panose="02040503050406030204" pitchFamily="18" charset="0"/>
                          </a:rPr>
                          <m:t>𝑐</m:t>
                        </m:r>
                      </m:sub>
                    </m:sSub>
                  </m:oMath>
                </a14:m>
                <a:r>
                  <a:rPr lang="en-US" dirty="0"/>
                  <a:t>- time to travel between costumer c’ to costumer c</a:t>
                </a:r>
              </a:p>
              <a:p>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𝑐</m:t>
                        </m:r>
                      </m:sub>
                    </m:sSub>
                  </m:oMath>
                </a14:m>
                <a:r>
                  <a:rPr lang="en-US" dirty="0"/>
                  <a:t> - pickup time of costumer c</a:t>
                </a:r>
              </a:p>
              <a:p>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𝑅</m:t>
                        </m:r>
                      </m:e>
                      <m:sub>
                        <m:sSup>
                          <m:sSupPr>
                            <m:ctrlPr>
                              <a:rPr lang="en-US" i="1">
                                <a:latin typeface="Cambria Math" panose="02040503050406030204" pitchFamily="18" charset="0"/>
                              </a:rPr>
                            </m:ctrlPr>
                          </m:sSupPr>
                          <m:e>
                            <m:r>
                              <a:rPr lang="en-US" i="1">
                                <a:latin typeface="Cambria Math" panose="02040503050406030204" pitchFamily="18" charset="0"/>
                              </a:rPr>
                              <m:t>𝑐</m:t>
                            </m:r>
                          </m:e>
                          <m:sup>
                            <m:r>
                              <a:rPr lang="en-US" i="1">
                                <a:latin typeface="Cambria Math" panose="02040503050406030204" pitchFamily="18" charset="0"/>
                              </a:rPr>
                              <m:t>′</m:t>
                            </m:r>
                          </m:sup>
                        </m:sSup>
                        <m:r>
                          <a:rPr lang="en-US" i="1">
                            <a:latin typeface="Cambria Math" panose="02040503050406030204" pitchFamily="18" charset="0"/>
                          </a:rPr>
                          <m:t>,</m:t>
                        </m:r>
                        <m:r>
                          <a:rPr lang="en-US" i="1">
                            <a:latin typeface="Cambria Math" panose="02040503050406030204" pitchFamily="18" charset="0"/>
                          </a:rPr>
                          <m:t>𝑐</m:t>
                        </m:r>
                      </m:sub>
                    </m:sSub>
                  </m:oMath>
                </a14:m>
                <a:r>
                  <a:rPr lang="en-US" dirty="0"/>
                  <a:t> - reward of driving from costumer c’ to costumer c</a:t>
                </a:r>
              </a:p>
            </p:txBody>
          </p:sp>
        </mc:Choice>
        <mc:Fallback xmlns="">
          <p:sp>
            <p:nvSpPr>
              <p:cNvPr id="3" name="Content Placeholder 2">
                <a:extLst>
                  <a:ext uri="{FF2B5EF4-FFF2-40B4-BE49-F238E27FC236}">
                    <a16:creationId xmlns:a16="http://schemas.microsoft.com/office/drawing/2014/main" id="{C4BA3895-4313-4945-B790-9A225FC4EC1B}"/>
                  </a:ext>
                </a:extLst>
              </p:cNvPr>
              <p:cNvSpPr>
                <a:spLocks noGrp="1" noRot="1" noChangeAspect="1" noMove="1" noResize="1" noEditPoints="1" noAdjustHandles="1" noChangeArrowheads="1" noChangeShapeType="1" noTextEdit="1"/>
              </p:cNvSpPr>
              <p:nvPr>
                <p:ph idx="1"/>
              </p:nvPr>
            </p:nvSpPr>
            <p:spPr>
              <a:blipFill>
                <a:blip r:embed="rId3"/>
                <a:stretch>
                  <a:fillRect l="-965" t="-2632"/>
                </a:stretch>
              </a:blipFill>
            </p:spPr>
            <p:txBody>
              <a:bodyPr/>
              <a:lstStyle/>
              <a:p>
                <a:r>
                  <a:rPr lang="en-US">
                    <a:noFill/>
                  </a:rPr>
                  <a:t> </a:t>
                </a:r>
              </a:p>
            </p:txBody>
          </p:sp>
        </mc:Fallback>
      </mc:AlternateContent>
    </p:spTree>
    <p:extLst>
      <p:ext uri="{BB962C8B-B14F-4D97-AF65-F5344CB8AC3E}">
        <p14:creationId xmlns:p14="http://schemas.microsoft.com/office/powerpoint/2010/main" val="592264689"/>
      </p:ext>
    </p:extLst>
  </p:cSld>
  <p:clrMapOvr>
    <a:masterClrMapping/>
  </p:clrMapOvr>
  <p:transition spd="slow">
    <p:randomBar dir="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48350F-3703-104E-A3C0-80010C15ECFB}"/>
              </a:ext>
            </a:extLst>
          </p:cNvPr>
          <p:cNvSpPr/>
          <p:nvPr/>
        </p:nvSpPr>
        <p:spPr>
          <a:xfrm>
            <a:off x="1" y="0"/>
            <a:ext cx="2542478" cy="6858000"/>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A2322F89-3348-9145-AD9C-F92048124FB0}"/>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OCPP - Problem Definition</a:t>
            </a:r>
          </a:p>
        </p:txBody>
      </p:sp>
      <p:sp>
        <p:nvSpPr>
          <p:cNvPr id="8" name="Rectangle 7">
            <a:extLst>
              <a:ext uri="{FF2B5EF4-FFF2-40B4-BE49-F238E27FC236}">
                <a16:creationId xmlns:a16="http://schemas.microsoft.com/office/drawing/2014/main" id="{11DE9560-CD08-3E4E-A952-D0206F35697D}"/>
              </a:ext>
            </a:extLst>
          </p:cNvPr>
          <p:cNvSpPr/>
          <p:nvPr/>
        </p:nvSpPr>
        <p:spPr>
          <a:xfrm>
            <a:off x="-1" y="5932690"/>
            <a:ext cx="2542479" cy="830997"/>
          </a:xfrm>
          <a:prstGeom prst="rect">
            <a:avLst/>
          </a:prstGeom>
        </p:spPr>
        <p:txBody>
          <a:bodyPr wrap="square">
            <a:spAutoFit/>
          </a:bodyPr>
          <a:lstStyle/>
          <a:p>
            <a:r>
              <a:rPr lang="en-US" sz="1200" b="1" i="1" dirty="0"/>
              <a:t>Anticipatory on-line planning</a:t>
            </a:r>
            <a:r>
              <a:rPr lang="en-US" sz="1200" i="1" dirty="0"/>
              <a:t>, ICAPS’12</a:t>
            </a:r>
          </a:p>
          <a:p>
            <a:r>
              <a:rPr lang="en-US" sz="1200" i="1" dirty="0"/>
              <a:t>Ethan Burns, J. Benton, Wheeler </a:t>
            </a:r>
            <a:r>
              <a:rPr lang="en-US" sz="1200" i="1" dirty="0" err="1"/>
              <a:t>Ruml</a:t>
            </a:r>
            <a:r>
              <a:rPr lang="en-US" sz="1200" i="1" dirty="0"/>
              <a:t>, </a:t>
            </a:r>
            <a:r>
              <a:rPr lang="en-US" sz="1200" i="1" dirty="0" err="1"/>
              <a:t>Sungwook</a:t>
            </a:r>
            <a:r>
              <a:rPr lang="en-US" sz="1200" i="1" dirty="0"/>
              <a:t> Yoon, and Minh B. Do.</a:t>
            </a:r>
          </a:p>
        </p:txBody>
      </p:sp>
      <p:grpSp>
        <p:nvGrpSpPr>
          <p:cNvPr id="17" name="Group 16">
            <a:extLst>
              <a:ext uri="{FF2B5EF4-FFF2-40B4-BE49-F238E27FC236}">
                <a16:creationId xmlns:a16="http://schemas.microsoft.com/office/drawing/2014/main" id="{7CA5F629-6C56-2042-BE8A-C0E173C3966C}"/>
              </a:ext>
            </a:extLst>
          </p:cNvPr>
          <p:cNvGrpSpPr/>
          <p:nvPr/>
        </p:nvGrpSpPr>
        <p:grpSpPr>
          <a:xfrm>
            <a:off x="4041782" y="0"/>
            <a:ext cx="7745209" cy="6125227"/>
            <a:chOff x="3970750" y="0"/>
            <a:chExt cx="7816241" cy="6764055"/>
          </a:xfrm>
        </p:grpSpPr>
        <mc:AlternateContent xmlns:mc="http://schemas.openxmlformats.org/markup-compatibility/2006" xmlns:a14="http://schemas.microsoft.com/office/drawing/2010/main">
          <mc:Choice Requires="a14">
            <p:graphicFrame>
              <p:nvGraphicFramePr>
                <p:cNvPr id="5" name="Diagram 4">
                  <a:extLst>
                    <a:ext uri="{FF2B5EF4-FFF2-40B4-BE49-F238E27FC236}">
                      <a16:creationId xmlns:a16="http://schemas.microsoft.com/office/drawing/2014/main" id="{3AF56B18-85A5-DE49-8EBA-4A155CE50032}"/>
                    </a:ext>
                  </a:extLst>
                </p:cNvPr>
                <p:cNvGraphicFramePr/>
                <p:nvPr>
                  <p:extLst>
                    <p:ext uri="{D42A27DB-BD31-4B8C-83A1-F6EECF244321}">
                      <p14:modId xmlns:p14="http://schemas.microsoft.com/office/powerpoint/2010/main" val="2606862687"/>
                    </p:ext>
                  </p:extLst>
                </p:nvPr>
              </p:nvGraphicFramePr>
              <p:xfrm>
                <a:off x="3970750" y="0"/>
                <a:ext cx="7816241" cy="676405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mc:Choice>
          <mc:Fallback xmlns="">
            <p:graphicFrame>
              <p:nvGraphicFramePr>
                <p:cNvPr id="5" name="Diagram 4">
                  <a:extLst>
                    <a:ext uri="{FF2B5EF4-FFF2-40B4-BE49-F238E27FC236}">
                      <a16:creationId xmlns:a16="http://schemas.microsoft.com/office/drawing/2014/main" id="{3AF56B18-85A5-DE49-8EBA-4A155CE50032}"/>
                    </a:ext>
                  </a:extLst>
                </p:cNvPr>
                <p:cNvGraphicFramePr/>
                <p:nvPr>
                  <p:extLst>
                    <p:ext uri="{D42A27DB-BD31-4B8C-83A1-F6EECF244321}">
                      <p14:modId xmlns:p14="http://schemas.microsoft.com/office/powerpoint/2010/main" val="2606862687"/>
                    </p:ext>
                  </p:extLst>
                </p:nvPr>
              </p:nvGraphicFramePr>
              <p:xfrm>
                <a:off x="3970750" y="0"/>
                <a:ext cx="7816241" cy="6764055"/>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mc:Fallback>
        </mc:AlternateContent>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73DCC133-BA4C-9F44-A571-9FC5FFE903D3}"/>
                    </a:ext>
                  </a:extLst>
                </p:cNvPr>
                <p:cNvSpPr/>
                <p:nvPr/>
              </p:nvSpPr>
              <p:spPr>
                <a:xfrm>
                  <a:off x="4846843" y="3920311"/>
                  <a:ext cx="630287" cy="584775"/>
                </a:xfrm>
                <a:prstGeom prst="rect">
                  <a:avLst/>
                </a:prstGeom>
              </p:spPr>
              <p:txBody>
                <a:bodyPr wrap="square">
                  <a:spAutoFit/>
                </a:bodyPr>
                <a:lstStyle/>
                <a:p>
                  <a:pPr lvl="0"/>
                  <a14:m>
                    <m:oMathPara xmlns:m="http://schemas.openxmlformats.org/officeDocument/2006/math">
                      <m:oMathParaPr>
                        <m:jc m:val="centerGroup"/>
                      </m:oMathParaPr>
                      <m:oMath xmlns:m="http://schemas.openxmlformats.org/officeDocument/2006/math">
                        <m:sSub>
                          <m:sSubPr>
                            <m:ctrlPr>
                              <a:rPr lang="en-US" sz="3200" i="1">
                                <a:latin typeface="Cambria Math" panose="02040503050406030204" pitchFamily="18" charset="0"/>
                              </a:rPr>
                            </m:ctrlPr>
                          </m:sSubPr>
                          <m:e>
                            <m:r>
                              <a:rPr lang="en-US" sz="3200" i="1">
                                <a:latin typeface="Cambria Math" panose="02040503050406030204" pitchFamily="18" charset="0"/>
                              </a:rPr>
                              <m:t>𝐶</m:t>
                            </m:r>
                          </m:e>
                          <m:sub>
                            <m:r>
                              <a:rPr lang="en-US" sz="3200" i="1">
                                <a:latin typeface="Cambria Math" panose="02040503050406030204" pitchFamily="18" charset="0"/>
                              </a:rPr>
                              <m:t>𝐻</m:t>
                            </m:r>
                          </m:sub>
                        </m:sSub>
                      </m:oMath>
                    </m:oMathPara>
                  </a14:m>
                  <a:endParaRPr lang="en-US" sz="3200" dirty="0"/>
                </a:p>
              </p:txBody>
            </p:sp>
          </mc:Choice>
          <mc:Fallback xmlns="">
            <p:sp>
              <p:nvSpPr>
                <p:cNvPr id="9" name="Rectangle 8">
                  <a:extLst>
                    <a:ext uri="{FF2B5EF4-FFF2-40B4-BE49-F238E27FC236}">
                      <a16:creationId xmlns:a16="http://schemas.microsoft.com/office/drawing/2014/main" id="{73DCC133-BA4C-9F44-A571-9FC5FFE903D3}"/>
                    </a:ext>
                  </a:extLst>
                </p:cNvPr>
                <p:cNvSpPr>
                  <a:spLocks noRot="1" noChangeAspect="1" noMove="1" noResize="1" noEditPoints="1" noAdjustHandles="1" noChangeArrowheads="1" noChangeShapeType="1" noTextEdit="1"/>
                </p:cNvSpPr>
                <p:nvPr/>
              </p:nvSpPr>
              <p:spPr>
                <a:xfrm>
                  <a:off x="4846843" y="3920311"/>
                  <a:ext cx="630287" cy="584775"/>
                </a:xfrm>
                <a:prstGeom prst="rect">
                  <a:avLst/>
                </a:prstGeom>
                <a:blipFill>
                  <a:blip r:embed="rId12"/>
                  <a:stretch>
                    <a:fillRect l="-8000" b="-1190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13DA78B9-960A-0044-B0CF-D731012BFE06}"/>
                    </a:ext>
                  </a:extLst>
                </p:cNvPr>
                <p:cNvSpPr/>
                <p:nvPr/>
              </p:nvSpPr>
              <p:spPr>
                <a:xfrm>
                  <a:off x="4985556" y="3053779"/>
                  <a:ext cx="630287" cy="584775"/>
                </a:xfrm>
                <a:prstGeom prst="rect">
                  <a:avLst/>
                </a:prstGeom>
              </p:spPr>
              <p:txBody>
                <a:bodyPr wrap="square">
                  <a:spAutoFit/>
                </a:bodyPr>
                <a:lstStyle/>
                <a:p>
                  <a:pPr lvl="0"/>
                  <a14:m>
                    <m:oMathPara xmlns:m="http://schemas.openxmlformats.org/officeDocument/2006/math">
                      <m:oMathParaPr>
                        <m:jc m:val="centerGroup"/>
                      </m:oMathParaPr>
                      <m:oMath xmlns:m="http://schemas.openxmlformats.org/officeDocument/2006/math">
                        <m:r>
                          <a:rPr lang="en-US" sz="3200" b="0" i="1" smtClean="0">
                            <a:latin typeface="Cambria Math" panose="02040503050406030204" pitchFamily="18" charset="0"/>
                          </a:rPr>
                          <m:t>𝑇</m:t>
                        </m:r>
                      </m:oMath>
                    </m:oMathPara>
                  </a14:m>
                  <a:endParaRPr lang="en-US" sz="3200" dirty="0"/>
                </a:p>
              </p:txBody>
            </p:sp>
          </mc:Choice>
          <mc:Fallback xmlns="">
            <p:sp>
              <p:nvSpPr>
                <p:cNvPr id="10" name="Rectangle 9">
                  <a:extLst>
                    <a:ext uri="{FF2B5EF4-FFF2-40B4-BE49-F238E27FC236}">
                      <a16:creationId xmlns:a16="http://schemas.microsoft.com/office/drawing/2014/main" id="{13DA78B9-960A-0044-B0CF-D731012BFE06}"/>
                    </a:ext>
                  </a:extLst>
                </p:cNvPr>
                <p:cNvSpPr>
                  <a:spLocks noRot="1" noChangeAspect="1" noMove="1" noResize="1" noEditPoints="1" noAdjustHandles="1" noChangeArrowheads="1" noChangeShapeType="1" noTextEdit="1"/>
                </p:cNvSpPr>
                <p:nvPr/>
              </p:nvSpPr>
              <p:spPr>
                <a:xfrm>
                  <a:off x="4985556" y="3053779"/>
                  <a:ext cx="630287" cy="584775"/>
                </a:xfrm>
                <a:prstGeom prst="rect">
                  <a:avLst/>
                </a:prstGeom>
                <a:blipFill>
                  <a:blip r:embed="rId13"/>
                  <a:stretch>
                    <a:fillRect b="-714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ectangle 11">
                  <a:extLst>
                    <a:ext uri="{FF2B5EF4-FFF2-40B4-BE49-F238E27FC236}">
                      <a16:creationId xmlns:a16="http://schemas.microsoft.com/office/drawing/2014/main" id="{64213490-8B02-CD4C-9CA3-93B2E8892921}"/>
                    </a:ext>
                  </a:extLst>
                </p:cNvPr>
                <p:cNvSpPr/>
                <p:nvPr/>
              </p:nvSpPr>
              <p:spPr>
                <a:xfrm>
                  <a:off x="4567145" y="4925935"/>
                  <a:ext cx="630287" cy="584775"/>
                </a:xfrm>
                <a:prstGeom prst="rect">
                  <a:avLst/>
                </a:prstGeom>
              </p:spPr>
              <p:txBody>
                <a:bodyPr wrap="square">
                  <a:spAutoFit/>
                </a:bodyPr>
                <a:lstStyle/>
                <a:p>
                  <a:pPr lvl="0"/>
                  <a14:m>
                    <m:oMathPara xmlns:m="http://schemas.openxmlformats.org/officeDocument/2006/math">
                      <m:oMathParaPr>
                        <m:jc m:val="centerGroup"/>
                      </m:oMathParaPr>
                      <m:oMath xmlns:m="http://schemas.openxmlformats.org/officeDocument/2006/math">
                        <m:r>
                          <a:rPr lang="en-US" sz="3200" b="0" i="1" smtClean="0">
                            <a:latin typeface="Cambria Math" panose="02040503050406030204" pitchFamily="18" charset="0"/>
                          </a:rPr>
                          <m:t>𝐻</m:t>
                        </m:r>
                      </m:oMath>
                    </m:oMathPara>
                  </a14:m>
                  <a:endParaRPr lang="en-US" sz="3200" dirty="0"/>
                </a:p>
              </p:txBody>
            </p:sp>
          </mc:Choice>
          <mc:Fallback xmlns="">
            <p:sp>
              <p:nvSpPr>
                <p:cNvPr id="12" name="Rectangle 11">
                  <a:extLst>
                    <a:ext uri="{FF2B5EF4-FFF2-40B4-BE49-F238E27FC236}">
                      <a16:creationId xmlns:a16="http://schemas.microsoft.com/office/drawing/2014/main" id="{64213490-8B02-CD4C-9CA3-93B2E8892921}"/>
                    </a:ext>
                  </a:extLst>
                </p:cNvPr>
                <p:cNvSpPr>
                  <a:spLocks noRot="1" noChangeAspect="1" noMove="1" noResize="1" noEditPoints="1" noAdjustHandles="1" noChangeArrowheads="1" noChangeShapeType="1" noTextEdit="1"/>
                </p:cNvSpPr>
                <p:nvPr/>
              </p:nvSpPr>
              <p:spPr>
                <a:xfrm>
                  <a:off x="4567145" y="4925935"/>
                  <a:ext cx="630287" cy="584775"/>
                </a:xfrm>
                <a:prstGeom prst="rect">
                  <a:avLst/>
                </a:prstGeom>
                <a:blipFill>
                  <a:blip r:embed="rId14"/>
                  <a:stretch>
                    <a:fillRect b="-465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Rectangle 12">
                  <a:extLst>
                    <a:ext uri="{FF2B5EF4-FFF2-40B4-BE49-F238E27FC236}">
                      <a16:creationId xmlns:a16="http://schemas.microsoft.com/office/drawing/2014/main" id="{5B22FD2B-543C-1349-B9C3-C5D5C54E27F7}"/>
                    </a:ext>
                  </a:extLst>
                </p:cNvPr>
                <p:cNvSpPr/>
                <p:nvPr/>
              </p:nvSpPr>
              <p:spPr>
                <a:xfrm>
                  <a:off x="4049118" y="5829896"/>
                  <a:ext cx="630287" cy="584775"/>
                </a:xfrm>
                <a:prstGeom prst="rect">
                  <a:avLst/>
                </a:prstGeom>
              </p:spPr>
              <p:txBody>
                <a:bodyPr wrap="square">
                  <a:spAutoFit/>
                </a:bodyPr>
                <a:lstStyle/>
                <a:p>
                  <a:pPr lvl="0"/>
                  <a14:m>
                    <m:oMathPara xmlns:m="http://schemas.openxmlformats.org/officeDocument/2006/math">
                      <m:oMathParaPr>
                        <m:jc m:val="centerGroup"/>
                      </m:oMathParaPr>
                      <m:oMath xmlns:m="http://schemas.openxmlformats.org/officeDocument/2006/math">
                        <m:r>
                          <a:rPr lang="en-US" sz="3200" b="0" i="1" smtClean="0">
                            <a:latin typeface="Cambria Math" panose="02040503050406030204" pitchFamily="18" charset="0"/>
                          </a:rPr>
                          <m:t>𝑃</m:t>
                        </m:r>
                      </m:oMath>
                    </m:oMathPara>
                  </a14:m>
                  <a:endParaRPr lang="en-US" sz="3200" dirty="0"/>
                </a:p>
              </p:txBody>
            </p:sp>
          </mc:Choice>
          <mc:Fallback xmlns="">
            <p:sp>
              <p:nvSpPr>
                <p:cNvPr id="13" name="Rectangle 12">
                  <a:extLst>
                    <a:ext uri="{FF2B5EF4-FFF2-40B4-BE49-F238E27FC236}">
                      <a16:creationId xmlns:a16="http://schemas.microsoft.com/office/drawing/2014/main" id="{5B22FD2B-543C-1349-B9C3-C5D5C54E27F7}"/>
                    </a:ext>
                  </a:extLst>
                </p:cNvPr>
                <p:cNvSpPr>
                  <a:spLocks noRot="1" noChangeAspect="1" noMove="1" noResize="1" noEditPoints="1" noAdjustHandles="1" noChangeArrowheads="1" noChangeShapeType="1" noTextEdit="1"/>
                </p:cNvSpPr>
                <p:nvPr/>
              </p:nvSpPr>
              <p:spPr>
                <a:xfrm>
                  <a:off x="4049118" y="5829896"/>
                  <a:ext cx="630287" cy="584775"/>
                </a:xfrm>
                <a:prstGeom prst="rect">
                  <a:avLst/>
                </a:prstGeom>
                <a:blipFill>
                  <a:blip r:embed="rId15"/>
                  <a:stretch>
                    <a:fillRect b="-476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Rectangle 13">
                  <a:extLst>
                    <a:ext uri="{FF2B5EF4-FFF2-40B4-BE49-F238E27FC236}">
                      <a16:creationId xmlns:a16="http://schemas.microsoft.com/office/drawing/2014/main" id="{8BC171B8-6248-974A-BC8B-D179CF0CCBD6}"/>
                    </a:ext>
                  </a:extLst>
                </p:cNvPr>
                <p:cNvSpPr/>
                <p:nvPr/>
              </p:nvSpPr>
              <p:spPr>
                <a:xfrm>
                  <a:off x="4868834" y="2093451"/>
                  <a:ext cx="630287" cy="584775"/>
                </a:xfrm>
                <a:prstGeom prst="rect">
                  <a:avLst/>
                </a:prstGeom>
              </p:spPr>
              <p:txBody>
                <a:bodyPr wrap="square">
                  <a:spAutoFit/>
                </a:bodyPr>
                <a:lstStyle/>
                <a:p>
                  <a:pPr lvl="0"/>
                  <a14:m>
                    <m:oMathPara xmlns:m="http://schemas.openxmlformats.org/officeDocument/2006/math">
                      <m:oMathParaPr>
                        <m:jc m:val="centerGroup"/>
                      </m:oMathParaPr>
                      <m:oMath xmlns:m="http://schemas.openxmlformats.org/officeDocument/2006/math">
                        <m:r>
                          <a:rPr lang="en-US" sz="3200" b="0" i="1" smtClean="0">
                            <a:latin typeface="Cambria Math" panose="02040503050406030204" pitchFamily="18" charset="0"/>
                          </a:rPr>
                          <m:t>𝐴</m:t>
                        </m:r>
                      </m:oMath>
                    </m:oMathPara>
                  </a14:m>
                  <a:endParaRPr lang="en-US" sz="3200" dirty="0"/>
                </a:p>
              </p:txBody>
            </p:sp>
          </mc:Choice>
          <mc:Fallback xmlns="">
            <p:sp>
              <p:nvSpPr>
                <p:cNvPr id="14" name="Rectangle 13">
                  <a:extLst>
                    <a:ext uri="{FF2B5EF4-FFF2-40B4-BE49-F238E27FC236}">
                      <a16:creationId xmlns:a16="http://schemas.microsoft.com/office/drawing/2014/main" id="{8BC171B8-6248-974A-BC8B-D179CF0CCBD6}"/>
                    </a:ext>
                  </a:extLst>
                </p:cNvPr>
                <p:cNvSpPr>
                  <a:spLocks noRot="1" noChangeAspect="1" noMove="1" noResize="1" noEditPoints="1" noAdjustHandles="1" noChangeArrowheads="1" noChangeShapeType="1" noTextEdit="1"/>
                </p:cNvSpPr>
                <p:nvPr/>
              </p:nvSpPr>
              <p:spPr>
                <a:xfrm>
                  <a:off x="4868834" y="2093451"/>
                  <a:ext cx="630287" cy="584775"/>
                </a:xfrm>
                <a:prstGeom prst="rect">
                  <a:avLst/>
                </a:prstGeom>
                <a:blipFill>
                  <a:blip r:embed="rId16"/>
                  <a:stretch>
                    <a:fillRect b="-465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Rectangle 14">
                  <a:extLst>
                    <a:ext uri="{FF2B5EF4-FFF2-40B4-BE49-F238E27FC236}">
                      <a16:creationId xmlns:a16="http://schemas.microsoft.com/office/drawing/2014/main" id="{5D6F7E2F-0045-CD4C-9F56-5311813A471F}"/>
                    </a:ext>
                  </a:extLst>
                </p:cNvPr>
                <p:cNvSpPr/>
                <p:nvPr/>
              </p:nvSpPr>
              <p:spPr>
                <a:xfrm>
                  <a:off x="4620957" y="1174390"/>
                  <a:ext cx="630287" cy="584775"/>
                </a:xfrm>
                <a:prstGeom prst="rect">
                  <a:avLst/>
                </a:prstGeom>
              </p:spPr>
              <p:txBody>
                <a:bodyPr wrap="square">
                  <a:spAutoFit/>
                </a:bodyPr>
                <a:lstStyle/>
                <a:p>
                  <a:pPr lvl="0"/>
                  <a14:m>
                    <m:oMathPara xmlns:m="http://schemas.openxmlformats.org/officeDocument/2006/math">
                      <m:oMathParaPr>
                        <m:jc m:val="centerGroup"/>
                      </m:oMathParaPr>
                      <m:oMath xmlns:m="http://schemas.openxmlformats.org/officeDocument/2006/math">
                        <m:r>
                          <a:rPr lang="en-US" sz="3200" b="0" i="1" smtClean="0">
                            <a:latin typeface="Cambria Math" panose="02040503050406030204" pitchFamily="18" charset="0"/>
                          </a:rPr>
                          <m:t>𝐺</m:t>
                        </m:r>
                      </m:oMath>
                    </m:oMathPara>
                  </a14:m>
                  <a:endParaRPr lang="en-US" sz="3200" dirty="0"/>
                </a:p>
              </p:txBody>
            </p:sp>
          </mc:Choice>
          <mc:Fallback xmlns="">
            <p:sp>
              <p:nvSpPr>
                <p:cNvPr id="15" name="Rectangle 14">
                  <a:extLst>
                    <a:ext uri="{FF2B5EF4-FFF2-40B4-BE49-F238E27FC236}">
                      <a16:creationId xmlns:a16="http://schemas.microsoft.com/office/drawing/2014/main" id="{5D6F7E2F-0045-CD4C-9F56-5311813A471F}"/>
                    </a:ext>
                  </a:extLst>
                </p:cNvPr>
                <p:cNvSpPr>
                  <a:spLocks noRot="1" noChangeAspect="1" noMove="1" noResize="1" noEditPoints="1" noAdjustHandles="1" noChangeArrowheads="1" noChangeShapeType="1" noTextEdit="1"/>
                </p:cNvSpPr>
                <p:nvPr/>
              </p:nvSpPr>
              <p:spPr>
                <a:xfrm>
                  <a:off x="4620957" y="1174390"/>
                  <a:ext cx="630287" cy="584775"/>
                </a:xfrm>
                <a:prstGeom prst="rect">
                  <a:avLst/>
                </a:prstGeom>
                <a:blipFill>
                  <a:blip r:embed="rId17"/>
                  <a:stretch>
                    <a:fillRect b="-731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Rectangle 15">
                  <a:extLst>
                    <a:ext uri="{FF2B5EF4-FFF2-40B4-BE49-F238E27FC236}">
                      <a16:creationId xmlns:a16="http://schemas.microsoft.com/office/drawing/2014/main" id="{7D017FF8-FCE3-F84D-A61C-F77054F4FB3B}"/>
                    </a:ext>
                  </a:extLst>
                </p:cNvPr>
                <p:cNvSpPr/>
                <p:nvPr/>
              </p:nvSpPr>
              <p:spPr>
                <a:xfrm>
                  <a:off x="4144216" y="309906"/>
                  <a:ext cx="630287" cy="584775"/>
                </a:xfrm>
                <a:prstGeom prst="rect">
                  <a:avLst/>
                </a:prstGeom>
              </p:spPr>
              <p:txBody>
                <a:bodyPr wrap="square">
                  <a:spAutoFit/>
                </a:bodyPr>
                <a:lstStyle/>
                <a:p>
                  <a:pPr lvl="0"/>
                  <a14:m>
                    <m:oMathPara xmlns:m="http://schemas.openxmlformats.org/officeDocument/2006/math">
                      <m:oMathParaPr>
                        <m:jc m:val="centerGroup"/>
                      </m:oMathParaPr>
                      <m:oMath xmlns:m="http://schemas.openxmlformats.org/officeDocument/2006/math">
                        <m:r>
                          <a:rPr lang="en-US" sz="3200" b="0" i="1" smtClean="0">
                            <a:latin typeface="Cambria Math" panose="02040503050406030204" pitchFamily="18" charset="0"/>
                          </a:rPr>
                          <m:t>𝑊</m:t>
                        </m:r>
                      </m:oMath>
                    </m:oMathPara>
                  </a14:m>
                  <a:endParaRPr lang="en-US" sz="3200" dirty="0"/>
                </a:p>
              </p:txBody>
            </p:sp>
          </mc:Choice>
          <mc:Fallback xmlns="">
            <p:sp>
              <p:nvSpPr>
                <p:cNvPr id="16" name="Rectangle 15">
                  <a:extLst>
                    <a:ext uri="{FF2B5EF4-FFF2-40B4-BE49-F238E27FC236}">
                      <a16:creationId xmlns:a16="http://schemas.microsoft.com/office/drawing/2014/main" id="{7D017FF8-FCE3-F84D-A61C-F77054F4FB3B}"/>
                    </a:ext>
                  </a:extLst>
                </p:cNvPr>
                <p:cNvSpPr>
                  <a:spLocks noRot="1" noChangeAspect="1" noMove="1" noResize="1" noEditPoints="1" noAdjustHandles="1" noChangeArrowheads="1" noChangeShapeType="1" noTextEdit="1"/>
                </p:cNvSpPr>
                <p:nvPr/>
              </p:nvSpPr>
              <p:spPr>
                <a:xfrm>
                  <a:off x="4144216" y="309906"/>
                  <a:ext cx="630287" cy="584775"/>
                </a:xfrm>
                <a:prstGeom prst="rect">
                  <a:avLst/>
                </a:prstGeom>
                <a:blipFill>
                  <a:blip r:embed="rId18"/>
                  <a:stretch>
                    <a:fillRect l="-4000" b="-4651"/>
                  </a:stretch>
                </a:blipFill>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6C3DC9F4-6A9A-6547-A899-EEE1DEAA25F5}"/>
                  </a:ext>
                </a:extLst>
              </p:cNvPr>
              <p:cNvSpPr txBox="1"/>
              <p:nvPr/>
            </p:nvSpPr>
            <p:spPr>
              <a:xfrm>
                <a:off x="2894877" y="6009826"/>
                <a:ext cx="7745209" cy="676724"/>
              </a:xfrm>
              <a:prstGeom prst="rect">
                <a:avLst/>
              </a:prstGeom>
              <a:noFill/>
            </p:spPr>
            <p:txBody>
              <a:bodyPr wrap="square" rtlCol="0">
                <a:spAutoFit/>
              </a:bodyPr>
              <a:lstStyle/>
              <a:p>
                <a:r>
                  <a:rPr lang="en-US" sz="3600" b="0" dirty="0"/>
                  <a:t>Total cost </a:t>
                </a:r>
                <a14:m>
                  <m:oMath xmlns:m="http://schemas.openxmlformats.org/officeDocument/2006/math">
                    <m:r>
                      <a:rPr lang="en-US" sz="3600" i="1" smtClean="0">
                        <a:latin typeface="Cambria Math" panose="02040503050406030204" pitchFamily="18" charset="0"/>
                      </a:rPr>
                      <m:t>→</m:t>
                    </m:r>
                    <m:sSub>
                      <m:sSubPr>
                        <m:ctrlPr>
                          <a:rPr lang="en-US" sz="3600" b="0" i="1" smtClean="0">
                            <a:latin typeface="Cambria Math" panose="02040503050406030204" pitchFamily="18" charset="0"/>
                          </a:rPr>
                        </m:ctrlPr>
                      </m:sSubPr>
                      <m:e>
                        <m:r>
                          <a:rPr lang="en-US" sz="3600" b="0" i="1" smtClean="0">
                            <a:latin typeface="Cambria Math" panose="02040503050406030204" pitchFamily="18" charset="0"/>
                          </a:rPr>
                          <m:t>𝐶</m:t>
                        </m:r>
                      </m:e>
                      <m:sub>
                        <m:r>
                          <a:rPr lang="en-US" sz="3600" b="0" i="1" smtClean="0">
                            <a:latin typeface="Cambria Math" panose="02040503050406030204" pitchFamily="18" charset="0"/>
                          </a:rPr>
                          <m:t>𝐻</m:t>
                        </m:r>
                      </m:sub>
                    </m:sSub>
                    <m:d>
                      <m:dPr>
                        <m:ctrlPr>
                          <a:rPr lang="en-US" sz="3600" b="0" i="1" smtClean="0">
                            <a:latin typeface="Cambria Math" panose="02040503050406030204" pitchFamily="18" charset="0"/>
                          </a:rPr>
                        </m:ctrlPr>
                      </m:dPr>
                      <m:e>
                        <m:r>
                          <a:rPr lang="en-US" sz="3600" b="0" i="1" smtClean="0">
                            <a:latin typeface="Cambria Math" panose="02040503050406030204" pitchFamily="18" charset="0"/>
                          </a:rPr>
                          <m:t>𝑠</m:t>
                        </m:r>
                        <m:r>
                          <a:rPr lang="en-US" sz="3600" b="0" i="1" smtClean="0">
                            <a:latin typeface="Cambria Math" panose="02040503050406030204" pitchFamily="18" charset="0"/>
                          </a:rPr>
                          <m:t>,</m:t>
                        </m:r>
                        <m:r>
                          <a:rPr lang="en-US" sz="3600" b="0" i="1" smtClean="0">
                            <a:latin typeface="Cambria Math" panose="02040503050406030204" pitchFamily="18" charset="0"/>
                          </a:rPr>
                          <m:t>𝑎</m:t>
                        </m:r>
                      </m:e>
                    </m:d>
                    <m:r>
                      <a:rPr lang="en-US" sz="3600" b="0" i="1" smtClean="0">
                        <a:latin typeface="Cambria Math" panose="02040503050406030204" pitchFamily="18" charset="0"/>
                      </a:rPr>
                      <m:t>=</m:t>
                    </m:r>
                    <m:nary>
                      <m:naryPr>
                        <m:chr m:val="∑"/>
                        <m:ctrlPr>
                          <a:rPr lang="en-US" sz="3600" b="0" i="1" smtClean="0">
                            <a:latin typeface="Cambria Math" panose="02040503050406030204" pitchFamily="18" charset="0"/>
                          </a:rPr>
                        </m:ctrlPr>
                      </m:naryPr>
                      <m:sub>
                        <m:r>
                          <m:rPr>
                            <m:brk m:alnAt="23"/>
                          </m:rPr>
                          <a:rPr lang="en-US" sz="3600" b="0" i="1" smtClean="0">
                            <a:latin typeface="Cambria Math" panose="02040503050406030204" pitchFamily="18" charset="0"/>
                          </a:rPr>
                          <m:t>𝑖</m:t>
                        </m:r>
                        <m:r>
                          <a:rPr lang="en-US" sz="3600" b="0" i="1" smtClean="0">
                            <a:latin typeface="Cambria Math" panose="02040503050406030204" pitchFamily="18" charset="0"/>
                          </a:rPr>
                          <m:t>=1</m:t>
                        </m:r>
                      </m:sub>
                      <m:sup>
                        <m:r>
                          <a:rPr lang="en-US" sz="3600" b="0" i="1" smtClean="0">
                            <a:latin typeface="Cambria Math" panose="02040503050406030204" pitchFamily="18" charset="0"/>
                          </a:rPr>
                          <m:t>𝐻</m:t>
                        </m:r>
                      </m:sup>
                      <m:e>
                        <m:r>
                          <a:rPr lang="en-US" sz="3600" b="0" i="1" smtClean="0">
                            <a:latin typeface="Cambria Math" panose="02040503050406030204" pitchFamily="18" charset="0"/>
                          </a:rPr>
                          <m:t>𝐶</m:t>
                        </m:r>
                        <m:d>
                          <m:dPr>
                            <m:ctrlPr>
                              <a:rPr lang="en-US" sz="3600" b="0" i="1" smtClean="0">
                                <a:latin typeface="Cambria Math" panose="02040503050406030204" pitchFamily="18" charset="0"/>
                              </a:rPr>
                            </m:ctrlPr>
                          </m:dPr>
                          <m:e>
                            <m:sSub>
                              <m:sSubPr>
                                <m:ctrlPr>
                                  <a:rPr lang="en-US" sz="3600" b="0" i="1" smtClean="0">
                                    <a:latin typeface="Cambria Math" panose="02040503050406030204" pitchFamily="18" charset="0"/>
                                  </a:rPr>
                                </m:ctrlPr>
                              </m:sSubPr>
                              <m:e>
                                <m:r>
                                  <a:rPr lang="en-US" sz="3600" b="0" i="1" smtClean="0">
                                    <a:latin typeface="Cambria Math" panose="02040503050406030204" pitchFamily="18" charset="0"/>
                                  </a:rPr>
                                  <m:t>𝑠</m:t>
                                </m:r>
                              </m:e>
                              <m:sub>
                                <m:r>
                                  <a:rPr lang="en-US" sz="3600" b="0" i="1" smtClean="0">
                                    <a:latin typeface="Cambria Math" panose="02040503050406030204" pitchFamily="18" charset="0"/>
                                  </a:rPr>
                                  <m:t>𝑖</m:t>
                                </m:r>
                              </m:sub>
                            </m:sSub>
                            <m:r>
                              <a:rPr lang="en-US" sz="3600" b="0" i="1" smtClean="0">
                                <a:latin typeface="Cambria Math" panose="02040503050406030204" pitchFamily="18" charset="0"/>
                              </a:rPr>
                              <m:t>,</m:t>
                            </m:r>
                            <m:sSub>
                              <m:sSubPr>
                                <m:ctrlPr>
                                  <a:rPr lang="en-US" sz="3600" b="0" i="1" smtClean="0">
                                    <a:latin typeface="Cambria Math" panose="02040503050406030204" pitchFamily="18" charset="0"/>
                                  </a:rPr>
                                </m:ctrlPr>
                              </m:sSubPr>
                              <m:e>
                                <m:r>
                                  <a:rPr lang="en-US" sz="3600" b="0" i="1" smtClean="0">
                                    <a:latin typeface="Cambria Math" panose="02040503050406030204" pitchFamily="18" charset="0"/>
                                  </a:rPr>
                                  <m:t>𝑎</m:t>
                                </m:r>
                              </m:e>
                              <m:sub>
                                <m:r>
                                  <a:rPr lang="en-US" sz="3600" b="0" i="1" smtClean="0">
                                    <a:latin typeface="Cambria Math" panose="02040503050406030204" pitchFamily="18" charset="0"/>
                                  </a:rPr>
                                  <m:t>𝑖</m:t>
                                </m:r>
                              </m:sub>
                            </m:sSub>
                          </m:e>
                        </m:d>
                      </m:e>
                    </m:nary>
                  </m:oMath>
                </a14:m>
                <a:endParaRPr lang="en-US" sz="3600" dirty="0"/>
              </a:p>
            </p:txBody>
          </p:sp>
        </mc:Choice>
        <mc:Fallback xmlns="">
          <p:sp>
            <p:nvSpPr>
              <p:cNvPr id="18" name="TextBox 17">
                <a:extLst>
                  <a:ext uri="{FF2B5EF4-FFF2-40B4-BE49-F238E27FC236}">
                    <a16:creationId xmlns:a16="http://schemas.microsoft.com/office/drawing/2014/main" id="{6C3DC9F4-6A9A-6547-A899-EEE1DEAA25F5}"/>
                  </a:ext>
                </a:extLst>
              </p:cNvPr>
              <p:cNvSpPr txBox="1">
                <a:spLocks noRot="1" noChangeAspect="1" noMove="1" noResize="1" noEditPoints="1" noAdjustHandles="1" noChangeArrowheads="1" noChangeShapeType="1" noTextEdit="1"/>
              </p:cNvSpPr>
              <p:nvPr/>
            </p:nvSpPr>
            <p:spPr>
              <a:xfrm>
                <a:off x="2894877" y="6009826"/>
                <a:ext cx="7745209" cy="676724"/>
              </a:xfrm>
              <a:prstGeom prst="rect">
                <a:avLst/>
              </a:prstGeom>
              <a:blipFill>
                <a:blip r:embed="rId19"/>
                <a:stretch>
                  <a:fillRect l="-2459" t="-123636" b="-196364"/>
                </a:stretch>
              </a:blipFill>
            </p:spPr>
            <p:txBody>
              <a:bodyPr/>
              <a:lstStyle/>
              <a:p>
                <a:r>
                  <a:rPr lang="en-US">
                    <a:noFill/>
                  </a:rPr>
                  <a:t> </a:t>
                </a:r>
              </a:p>
            </p:txBody>
          </p:sp>
        </mc:Fallback>
      </mc:AlternateContent>
    </p:spTree>
    <p:extLst>
      <p:ext uri="{BB962C8B-B14F-4D97-AF65-F5344CB8AC3E}">
        <p14:creationId xmlns:p14="http://schemas.microsoft.com/office/powerpoint/2010/main" val="1671052264"/>
      </p:ext>
    </p:extLst>
  </p:cSld>
  <p:clrMapOvr>
    <a:masterClrMapping/>
  </p:clrMapOvr>
  <p:transition spd="slow">
    <p:randomBar dir="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DD5C591B-1215-8A43-9CE2-42885E8CBD83}"/>
                  </a:ext>
                </a:extLst>
              </p:cNvPr>
              <p:cNvSpPr txBox="1"/>
              <p:nvPr/>
            </p:nvSpPr>
            <p:spPr>
              <a:xfrm>
                <a:off x="4328336" y="948970"/>
                <a:ext cx="5733877" cy="103848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en-US" sz="2400" b="0" i="1" smtClean="0">
                              <a:latin typeface="Cambria Math" panose="02040503050406030204" pitchFamily="18" charset="0"/>
                            </a:rPr>
                          </m:ctrlPr>
                        </m:sSubSupPr>
                        <m:e>
                          <m:r>
                            <a:rPr lang="en-US" sz="2400" b="0" i="1" smtClean="0">
                              <a:latin typeface="Cambria Math" panose="02040503050406030204" pitchFamily="18" charset="0"/>
                            </a:rPr>
                            <m:t>𝑉</m:t>
                          </m:r>
                        </m:e>
                        <m:sub>
                          <m:r>
                            <a:rPr lang="en-US" sz="2400" b="0" i="1" smtClean="0">
                              <a:latin typeface="Cambria Math" panose="02040503050406030204" pitchFamily="18" charset="0"/>
                            </a:rPr>
                            <m:t>𝐻</m:t>
                          </m:r>
                        </m:sub>
                        <m:sup>
                          <m:r>
                            <a:rPr lang="en-US" sz="2400" b="0" i="1" smtClean="0">
                              <a:latin typeface="Cambria Math" panose="02040503050406030204" pitchFamily="18" charset="0"/>
                            </a:rPr>
                            <m:t>∗</m:t>
                          </m:r>
                        </m:sup>
                      </m:sSubSup>
                      <m:d>
                        <m:dPr>
                          <m:ctrlPr>
                            <a:rPr lang="en-US" sz="2400" b="0" i="1" smtClean="0">
                              <a:latin typeface="Cambria Math" panose="02040503050406030204" pitchFamily="18" charset="0"/>
                            </a:rPr>
                          </m:ctrlPr>
                        </m:dPr>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1</m:t>
                              </m:r>
                            </m:sub>
                          </m:sSub>
                        </m:e>
                      </m:d>
                      <m:r>
                        <a:rPr lang="en-US" sz="2400" b="0" i="1" smtClean="0">
                          <a:latin typeface="Cambria Math" panose="02040503050406030204" pitchFamily="18" charset="0"/>
                        </a:rPr>
                        <m:t>=</m:t>
                      </m:r>
                      <m:func>
                        <m:funcPr>
                          <m:ctrlPr>
                            <a:rPr lang="en-US" sz="2400" b="0" i="1" smtClean="0">
                              <a:latin typeface="Cambria Math" panose="02040503050406030204" pitchFamily="18" charset="0"/>
                            </a:rPr>
                          </m:ctrlPr>
                        </m:funcPr>
                        <m:fName>
                          <m:limLow>
                            <m:limLowPr>
                              <m:ctrlPr>
                                <a:rPr lang="en-US" sz="2400" b="0" i="1" smtClean="0">
                                  <a:latin typeface="Cambria Math" panose="02040503050406030204" pitchFamily="18" charset="0"/>
                                </a:rPr>
                              </m:ctrlPr>
                            </m:limLowPr>
                            <m:e>
                              <m:r>
                                <m:rPr>
                                  <m:sty m:val="p"/>
                                </m:rPr>
                                <a:rPr lang="en-US" sz="2400" b="0" i="0" smtClean="0">
                                  <a:latin typeface="Cambria Math" panose="02040503050406030204" pitchFamily="18" charset="0"/>
                                </a:rPr>
                                <m:t>min</m:t>
                              </m:r>
                            </m:e>
                            <m:lim>
                              <m:r>
                                <a:rPr lang="en-US" sz="2400" b="0" i="1" smtClean="0">
                                  <a:latin typeface="Cambria Math" panose="02040503050406030204" pitchFamily="18" charset="0"/>
                                </a:rPr>
                                <m:t>𝑎</m:t>
                              </m:r>
                              <m:r>
                                <a:rPr lang="en-US" sz="2400" b="0" i="1" smtClean="0">
                                  <a:latin typeface="Cambria Math" panose="02040503050406030204" pitchFamily="18" charset="0"/>
                                </a:rPr>
                                <m:t>1,</m:t>
                              </m:r>
                              <m:r>
                                <a:rPr lang="en-US" sz="2400" b="0" i="1" smtClean="0">
                                  <a:latin typeface="Cambria Math" panose="02040503050406030204" pitchFamily="18" charset="0"/>
                                </a:rPr>
                                <m:t>𝑎</m:t>
                              </m:r>
                              <m:r>
                                <a:rPr lang="en-US" sz="2400" b="0" i="1" smtClean="0">
                                  <a:latin typeface="Cambria Math" panose="02040503050406030204" pitchFamily="18" charset="0"/>
                                </a:rPr>
                                <m:t>2,…,</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𝐻</m:t>
                                  </m:r>
                                </m:sub>
                              </m:sSub>
                            </m:lim>
                          </m:limLow>
                        </m:fName>
                        <m:e>
                          <m:d>
                            <m:dPr>
                              <m:begChr m:val="{"/>
                              <m:endChr m:val="}"/>
                              <m:ctrlPr>
                                <a:rPr lang="en-US" sz="2400" b="0" i="1" smtClean="0">
                                  <a:latin typeface="Cambria Math" panose="02040503050406030204" pitchFamily="18" charset="0"/>
                                </a:rPr>
                              </m:ctrlPr>
                            </m:dPr>
                            <m:e>
                              <m:func>
                                <m:funcPr>
                                  <m:ctrlPr>
                                    <a:rPr lang="en-US" sz="2400" b="0" i="1" smtClean="0">
                                      <a:latin typeface="Cambria Math" panose="02040503050406030204" pitchFamily="18" charset="0"/>
                                    </a:rPr>
                                  </m:ctrlPr>
                                </m:funcPr>
                                <m:fName>
                                  <m:limLow>
                                    <m:limLowPr>
                                      <m:ctrlPr>
                                        <a:rPr lang="en-US" sz="2400" b="0" i="1" smtClean="0">
                                          <a:latin typeface="Cambria Math" panose="02040503050406030204" pitchFamily="18" charset="0"/>
                                        </a:rPr>
                                      </m:ctrlPr>
                                    </m:limLowPr>
                                    <m:e>
                                      <m:r>
                                        <m:rPr>
                                          <m:sty m:val="p"/>
                                        </m:rPr>
                                        <a:rPr lang="en-US" sz="2400" b="0" i="0" smtClean="0">
                                          <a:latin typeface="Cambria Math" panose="02040503050406030204" pitchFamily="18" charset="0"/>
                                        </a:rPr>
                                        <m:t>E</m:t>
                                      </m:r>
                                    </m:e>
                                    <m:lim>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2</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3</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𝐻</m:t>
                                          </m:r>
                                        </m:sub>
                                      </m:sSub>
                                    </m:lim>
                                  </m:limLow>
                                </m:fName>
                                <m:e>
                                  <m:d>
                                    <m:dPr>
                                      <m:begChr m:val="["/>
                                      <m:endChr m:val="]"/>
                                      <m:ctrlPr>
                                        <a:rPr lang="en-US" sz="2400" i="1">
                                          <a:latin typeface="Cambria Math" panose="02040503050406030204" pitchFamily="18" charset="0"/>
                                        </a:rPr>
                                      </m:ctrlPr>
                                    </m:dPr>
                                    <m:e>
                                      <m:nary>
                                        <m:naryPr>
                                          <m:chr m:val="∑"/>
                                          <m:ctrlPr>
                                            <a:rPr lang="en-US" sz="2400" i="1">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=1</m:t>
                                          </m:r>
                                        </m:sub>
                                        <m:sup>
                                          <m:r>
                                            <a:rPr lang="en-US" sz="2400" b="0" i="1" smtClean="0">
                                              <a:latin typeface="Cambria Math" panose="02040503050406030204" pitchFamily="18" charset="0"/>
                                            </a:rPr>
                                            <m:t>𝐻</m:t>
                                          </m:r>
                                        </m:sup>
                                        <m:e>
                                          <m:r>
                                            <a:rPr lang="en-US" sz="2400" b="0" i="1" smtClean="0">
                                              <a:latin typeface="Cambria Math" panose="02040503050406030204" pitchFamily="18" charset="0"/>
                                            </a:rPr>
                                            <m:t>𝐶</m:t>
                                          </m:r>
                                          <m:d>
                                            <m:dPr>
                                              <m:ctrlPr>
                                                <a:rPr lang="en-US" sz="2400" b="0" i="1" smtClean="0">
                                                  <a:latin typeface="Cambria Math" panose="02040503050406030204" pitchFamily="18" charset="0"/>
                                                </a:rPr>
                                              </m:ctrlPr>
                                            </m:dPr>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𝑖</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𝑖</m:t>
                                                  </m:r>
                                                </m:sub>
                                              </m:sSub>
                                            </m:e>
                                          </m:d>
                                        </m:e>
                                      </m:nary>
                                    </m:e>
                                  </m:d>
                                </m:e>
                              </m:func>
                            </m:e>
                          </m:d>
                        </m:e>
                      </m:func>
                    </m:oMath>
                  </m:oMathPara>
                </a14:m>
                <a:endParaRPr lang="en-US" sz="2400" dirty="0"/>
              </a:p>
            </p:txBody>
          </p:sp>
        </mc:Choice>
        <mc:Fallback xmlns="">
          <p:sp>
            <p:nvSpPr>
              <p:cNvPr id="10" name="TextBox 9">
                <a:extLst>
                  <a:ext uri="{FF2B5EF4-FFF2-40B4-BE49-F238E27FC236}">
                    <a16:creationId xmlns:a16="http://schemas.microsoft.com/office/drawing/2014/main" id="{DD5C591B-1215-8A43-9CE2-42885E8CBD83}"/>
                  </a:ext>
                </a:extLst>
              </p:cNvPr>
              <p:cNvSpPr txBox="1">
                <a:spLocks noRot="1" noChangeAspect="1" noMove="1" noResize="1" noEditPoints="1" noAdjustHandles="1" noChangeArrowheads="1" noChangeShapeType="1" noTextEdit="1"/>
              </p:cNvSpPr>
              <p:nvPr/>
            </p:nvSpPr>
            <p:spPr>
              <a:xfrm>
                <a:off x="4328336" y="948970"/>
                <a:ext cx="5733877" cy="1038489"/>
              </a:xfrm>
              <a:prstGeom prst="rect">
                <a:avLst/>
              </a:prstGeom>
              <a:blipFill>
                <a:blip r:embed="rId3"/>
                <a:stretch>
                  <a:fillRect t="-114634" b="-17682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958970F9-C395-D346-9585-3E9D46F64C5D}"/>
                  </a:ext>
                </a:extLst>
              </p:cNvPr>
              <p:cNvSpPr txBox="1"/>
              <p:nvPr/>
            </p:nvSpPr>
            <p:spPr>
              <a:xfrm>
                <a:off x="3536758" y="334855"/>
                <a:ext cx="8444227" cy="5262979"/>
              </a:xfrm>
              <a:prstGeom prst="rect">
                <a:avLst/>
              </a:prstGeom>
              <a:noFill/>
            </p:spPr>
            <p:txBody>
              <a:bodyPr wrap="square" rtlCol="0">
                <a:spAutoFit/>
              </a:bodyPr>
              <a:lstStyle/>
              <a:p>
                <a:pPr marL="457200" indent="-457200">
                  <a:buFont typeface="Arial" panose="020B0604020202020204" pitchFamily="34" charset="0"/>
                  <a:buChar char="•"/>
                </a:pPr>
                <a:r>
                  <a:rPr lang="en-US" sz="2800" dirty="0"/>
                  <a:t>Expected value of being in state </a:t>
                </a:r>
                <a14:m>
                  <m:oMath xmlns:m="http://schemas.openxmlformats.org/officeDocument/2006/math">
                    <m:sSub>
                      <m:sSubPr>
                        <m:ctrlPr>
                          <a:rPr lang="en-US" sz="2800" b="0" i="1" dirty="0" smtClean="0">
                            <a:latin typeface="Cambria Math" panose="02040503050406030204" pitchFamily="18" charset="0"/>
                          </a:rPr>
                        </m:ctrlPr>
                      </m:sSubPr>
                      <m:e>
                        <m:r>
                          <a:rPr lang="en-US" sz="2800" b="0" i="1" dirty="0" smtClean="0">
                            <a:latin typeface="Cambria Math" panose="02040503050406030204" pitchFamily="18" charset="0"/>
                          </a:rPr>
                          <m:t>𝑠</m:t>
                        </m:r>
                      </m:e>
                      <m:sub>
                        <m:r>
                          <a:rPr lang="en-US" sz="2800" b="0" i="1" dirty="0" smtClean="0">
                            <a:latin typeface="Cambria Math" panose="02040503050406030204" pitchFamily="18" charset="0"/>
                          </a:rPr>
                          <m:t>1</m:t>
                        </m:r>
                      </m:sub>
                    </m:sSub>
                  </m:oMath>
                </a14:m>
                <a:r>
                  <a:rPr lang="en-US" sz="2800" dirty="0"/>
                  <a:t>.</a:t>
                </a:r>
              </a:p>
              <a:p>
                <a:endParaRPr lang="en-US" sz="2800" dirty="0"/>
              </a:p>
              <a:p>
                <a:endParaRPr lang="en-US" sz="2800" dirty="0"/>
              </a:p>
              <a:p>
                <a:endParaRPr lang="en-US" sz="2800" dirty="0"/>
              </a:p>
              <a:p>
                <a:r>
                  <a:rPr lang="en-US" sz="2800" dirty="0"/>
                  <a:t>Computation is costly (optimization minimization needs to account for all future possible horizons)</a:t>
                </a:r>
              </a:p>
              <a:p>
                <a:pPr marL="457200" indent="-457200">
                  <a:buFont typeface="Arial" panose="020B0604020202020204" pitchFamily="34" charset="0"/>
                  <a:buChar char="•"/>
                </a:pPr>
                <a:r>
                  <a:rPr lang="en-US" sz="2800" dirty="0"/>
                  <a:t>Exchanging expectation and minimization – </a:t>
                </a:r>
              </a:p>
              <a:p>
                <a:endParaRPr lang="en-US" sz="2800" dirty="0"/>
              </a:p>
              <a:p>
                <a:endParaRPr lang="en-US" sz="2800" dirty="0"/>
              </a:p>
              <a:p>
                <a:endParaRPr lang="en-US" sz="2800" dirty="0"/>
              </a:p>
              <a:p>
                <a:r>
                  <a:rPr lang="en-US" sz="2800" dirty="0"/>
                  <a:t>We will use the Q function instead of the value function - </a:t>
                </a:r>
              </a:p>
              <a:p>
                <a:endParaRPr lang="en-US" sz="2800" dirty="0"/>
              </a:p>
            </p:txBody>
          </p:sp>
        </mc:Choice>
        <mc:Fallback xmlns="">
          <p:sp>
            <p:nvSpPr>
              <p:cNvPr id="11" name="TextBox 10">
                <a:extLst>
                  <a:ext uri="{FF2B5EF4-FFF2-40B4-BE49-F238E27FC236}">
                    <a16:creationId xmlns:a16="http://schemas.microsoft.com/office/drawing/2014/main" id="{958970F9-C395-D346-9585-3E9D46F64C5D}"/>
                  </a:ext>
                </a:extLst>
              </p:cNvPr>
              <p:cNvSpPr txBox="1">
                <a:spLocks noRot="1" noChangeAspect="1" noMove="1" noResize="1" noEditPoints="1" noAdjustHandles="1" noChangeArrowheads="1" noChangeShapeType="1" noTextEdit="1"/>
              </p:cNvSpPr>
              <p:nvPr/>
            </p:nvSpPr>
            <p:spPr>
              <a:xfrm>
                <a:off x="3536758" y="334855"/>
                <a:ext cx="8444227" cy="5262979"/>
              </a:xfrm>
              <a:prstGeom prst="rect">
                <a:avLst/>
              </a:prstGeom>
              <a:blipFill>
                <a:blip r:embed="rId4"/>
                <a:stretch>
                  <a:fillRect l="-1351" t="-962" r="-90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144189A6-D501-1B4C-91DA-F28499B75B39}"/>
                  </a:ext>
                </a:extLst>
              </p:cNvPr>
              <p:cNvSpPr txBox="1"/>
              <p:nvPr/>
            </p:nvSpPr>
            <p:spPr>
              <a:xfrm>
                <a:off x="4554102" y="3445509"/>
                <a:ext cx="5667514" cy="103848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400" b="0" i="1" smtClean="0">
                              <a:latin typeface="Cambria Math" panose="02040503050406030204" pitchFamily="18" charset="0"/>
                            </a:rPr>
                          </m:ctrlPr>
                        </m:sSubPr>
                        <m:e>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𝑉</m:t>
                              </m:r>
                            </m:e>
                          </m:acc>
                        </m:e>
                        <m:sub>
                          <m:r>
                            <a:rPr lang="en-US" sz="2400" b="0" i="1" smtClean="0">
                              <a:latin typeface="Cambria Math" panose="02040503050406030204" pitchFamily="18" charset="0"/>
                            </a:rPr>
                            <m:t>𝐻</m:t>
                          </m:r>
                        </m:sub>
                      </m:sSub>
                      <m:d>
                        <m:dPr>
                          <m:ctrlPr>
                            <a:rPr lang="en-US" sz="2400" b="0" i="1" smtClean="0">
                              <a:latin typeface="Cambria Math" panose="02040503050406030204" pitchFamily="18" charset="0"/>
                            </a:rPr>
                          </m:ctrlPr>
                        </m:dPr>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1</m:t>
                              </m:r>
                            </m:sub>
                          </m:sSub>
                        </m:e>
                      </m:d>
                      <m:r>
                        <a:rPr lang="en-US" sz="2400" b="0" i="1" smtClean="0">
                          <a:latin typeface="Cambria Math" panose="02040503050406030204" pitchFamily="18" charset="0"/>
                        </a:rPr>
                        <m:t>=</m:t>
                      </m:r>
                      <m:func>
                        <m:funcPr>
                          <m:ctrlPr>
                            <a:rPr lang="en-US" sz="2400" b="0" i="1" smtClean="0">
                              <a:latin typeface="Cambria Math" panose="02040503050406030204" pitchFamily="18" charset="0"/>
                            </a:rPr>
                          </m:ctrlPr>
                        </m:funcPr>
                        <m:fName>
                          <m:limLow>
                            <m:limLowPr>
                              <m:ctrlPr>
                                <a:rPr lang="en-US" sz="2400" b="0" i="1" smtClean="0">
                                  <a:latin typeface="Cambria Math" panose="02040503050406030204" pitchFamily="18" charset="0"/>
                                </a:rPr>
                              </m:ctrlPr>
                            </m:limLowPr>
                            <m:e>
                              <m:r>
                                <m:rPr>
                                  <m:sty m:val="p"/>
                                </m:rPr>
                                <a:rPr lang="en-US" sz="2400" b="0" i="0" smtClean="0">
                                  <a:latin typeface="Cambria Math" panose="02040503050406030204" pitchFamily="18" charset="0"/>
                                </a:rPr>
                                <m:t>E</m:t>
                              </m:r>
                            </m:e>
                            <m:lim>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2</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3</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𝐻</m:t>
                                  </m:r>
                                </m:sub>
                              </m:sSub>
                            </m:lim>
                          </m:limLow>
                        </m:fName>
                        <m:e>
                          <m:d>
                            <m:dPr>
                              <m:begChr m:val="{"/>
                              <m:endChr m:val="}"/>
                              <m:ctrlPr>
                                <a:rPr lang="en-US" sz="2400" b="0" i="1" smtClean="0">
                                  <a:latin typeface="Cambria Math" panose="02040503050406030204" pitchFamily="18" charset="0"/>
                                </a:rPr>
                              </m:ctrlPr>
                            </m:dPr>
                            <m:e>
                              <m:func>
                                <m:funcPr>
                                  <m:ctrlPr>
                                    <a:rPr lang="en-US" sz="2400" b="0" i="1" smtClean="0">
                                      <a:latin typeface="Cambria Math" panose="02040503050406030204" pitchFamily="18" charset="0"/>
                                    </a:rPr>
                                  </m:ctrlPr>
                                </m:funcPr>
                                <m:fName>
                                  <m:limLow>
                                    <m:limLowPr>
                                      <m:ctrlPr>
                                        <a:rPr lang="en-US" sz="2400" b="0" i="1" smtClean="0">
                                          <a:latin typeface="Cambria Math" panose="02040503050406030204" pitchFamily="18" charset="0"/>
                                        </a:rPr>
                                      </m:ctrlPr>
                                    </m:limLowPr>
                                    <m:e>
                                      <m:r>
                                        <m:rPr>
                                          <m:sty m:val="p"/>
                                        </m:rPr>
                                        <a:rPr lang="en-US" sz="2400" b="0" i="0" smtClean="0">
                                          <a:latin typeface="Cambria Math" panose="02040503050406030204" pitchFamily="18" charset="0"/>
                                        </a:rPr>
                                        <m:t>min</m:t>
                                      </m:r>
                                    </m:e>
                                    <m:lim>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1</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2</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𝐻</m:t>
                                          </m:r>
                                        </m:sub>
                                      </m:sSub>
                                    </m:lim>
                                  </m:limLow>
                                </m:fName>
                                <m:e>
                                  <m:d>
                                    <m:dPr>
                                      <m:begChr m:val="["/>
                                      <m:endChr m:val="]"/>
                                      <m:ctrlPr>
                                        <a:rPr lang="en-US" sz="2400" i="1">
                                          <a:latin typeface="Cambria Math" panose="02040503050406030204" pitchFamily="18" charset="0"/>
                                        </a:rPr>
                                      </m:ctrlPr>
                                    </m:dPr>
                                    <m:e>
                                      <m:nary>
                                        <m:naryPr>
                                          <m:chr m:val="∑"/>
                                          <m:ctrlPr>
                                            <a:rPr lang="en-US" sz="2400" i="1">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=1</m:t>
                                          </m:r>
                                        </m:sub>
                                        <m:sup>
                                          <m:r>
                                            <a:rPr lang="en-US" sz="2400" b="0" i="1" smtClean="0">
                                              <a:latin typeface="Cambria Math" panose="02040503050406030204" pitchFamily="18" charset="0"/>
                                            </a:rPr>
                                            <m:t>𝐻</m:t>
                                          </m:r>
                                        </m:sup>
                                        <m:e>
                                          <m:r>
                                            <a:rPr lang="en-US" sz="2400" b="0" i="1" smtClean="0">
                                              <a:latin typeface="Cambria Math" panose="02040503050406030204" pitchFamily="18" charset="0"/>
                                            </a:rPr>
                                            <m:t>𝐶</m:t>
                                          </m:r>
                                          <m:d>
                                            <m:dPr>
                                              <m:ctrlPr>
                                                <a:rPr lang="en-US" sz="2400" b="0" i="1" smtClean="0">
                                                  <a:latin typeface="Cambria Math" panose="02040503050406030204" pitchFamily="18" charset="0"/>
                                                </a:rPr>
                                              </m:ctrlPr>
                                            </m:dPr>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𝑖</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𝑖</m:t>
                                                  </m:r>
                                                </m:sub>
                                              </m:sSub>
                                            </m:e>
                                          </m:d>
                                        </m:e>
                                      </m:nary>
                                    </m:e>
                                  </m:d>
                                </m:e>
                              </m:func>
                            </m:e>
                          </m:d>
                        </m:e>
                      </m:func>
                    </m:oMath>
                  </m:oMathPara>
                </a14:m>
                <a:endParaRPr lang="en-US" sz="2400" dirty="0"/>
              </a:p>
            </p:txBody>
          </p:sp>
        </mc:Choice>
        <mc:Fallback xmlns="">
          <p:sp>
            <p:nvSpPr>
              <p:cNvPr id="12" name="TextBox 11">
                <a:extLst>
                  <a:ext uri="{FF2B5EF4-FFF2-40B4-BE49-F238E27FC236}">
                    <a16:creationId xmlns:a16="http://schemas.microsoft.com/office/drawing/2014/main" id="{144189A6-D501-1B4C-91DA-F28499B75B39}"/>
                  </a:ext>
                </a:extLst>
              </p:cNvPr>
              <p:cNvSpPr txBox="1">
                <a:spLocks noRot="1" noChangeAspect="1" noMove="1" noResize="1" noEditPoints="1" noAdjustHandles="1" noChangeArrowheads="1" noChangeShapeType="1" noTextEdit="1"/>
              </p:cNvSpPr>
              <p:nvPr/>
            </p:nvSpPr>
            <p:spPr>
              <a:xfrm>
                <a:off x="4554102" y="3445509"/>
                <a:ext cx="5667514" cy="1038489"/>
              </a:xfrm>
              <a:prstGeom prst="rect">
                <a:avLst/>
              </a:prstGeom>
              <a:blipFill>
                <a:blip r:embed="rId5"/>
                <a:stretch>
                  <a:fillRect t="-113253" b="-17469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681566C3-F8A0-DF48-BB87-0E78EDB89F71}"/>
                  </a:ext>
                </a:extLst>
              </p:cNvPr>
              <p:cNvSpPr txBox="1"/>
              <p:nvPr/>
            </p:nvSpPr>
            <p:spPr>
              <a:xfrm>
                <a:off x="4044392" y="5463780"/>
                <a:ext cx="6265334" cy="44525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he-IL" sz="2800" b="0" i="1" smtClean="0">
                              <a:latin typeface="Cambria Math" panose="02040503050406030204" pitchFamily="18" charset="0"/>
                            </a:rPr>
                          </m:ctrlPr>
                        </m:accPr>
                        <m:e>
                          <m:r>
                            <a:rPr lang="en-US" sz="2800" b="0" i="1" smtClean="0">
                              <a:latin typeface="Cambria Math" panose="02040503050406030204" pitchFamily="18" charset="0"/>
                            </a:rPr>
                            <m:t>𝑄</m:t>
                          </m:r>
                        </m:e>
                      </m:acc>
                      <m:d>
                        <m:dPr>
                          <m:ctrlPr>
                            <a:rPr lang="en-US" sz="2800" b="0" i="1" smtClean="0">
                              <a:latin typeface="Cambria Math" panose="02040503050406030204" pitchFamily="18" charset="0"/>
                            </a:rPr>
                          </m:ctrlPr>
                        </m:dPr>
                        <m:e>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𝑠</m:t>
                              </m:r>
                            </m:e>
                            <m:sub>
                              <m:r>
                                <a:rPr lang="en-US" sz="2800" b="0" i="1" smtClean="0">
                                  <a:latin typeface="Cambria Math" panose="02040503050406030204" pitchFamily="18" charset="0"/>
                                </a:rPr>
                                <m:t>1</m:t>
                              </m:r>
                            </m:sub>
                          </m:sSub>
                          <m:r>
                            <a:rPr lang="en-US" sz="2800" b="0" i="1" smtClean="0">
                              <a:latin typeface="Cambria Math" panose="02040503050406030204" pitchFamily="18" charset="0"/>
                            </a:rPr>
                            <m:t>,</m:t>
                          </m:r>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𝑎</m:t>
                              </m:r>
                            </m:e>
                            <m:sub>
                              <m:r>
                                <a:rPr lang="en-US" sz="2800" b="0" i="1" smtClean="0">
                                  <a:latin typeface="Cambria Math" panose="02040503050406030204" pitchFamily="18" charset="0"/>
                                </a:rPr>
                                <m:t>1</m:t>
                              </m:r>
                            </m:sub>
                          </m:sSub>
                        </m:e>
                      </m:d>
                      <m:r>
                        <a:rPr lang="en-US" sz="2800" b="0" i="1" smtClean="0">
                          <a:latin typeface="Cambria Math" panose="02040503050406030204" pitchFamily="18" charset="0"/>
                        </a:rPr>
                        <m:t>=</m:t>
                      </m:r>
                      <m:r>
                        <a:rPr lang="en-US" sz="2800" b="0" i="1" smtClean="0">
                          <a:latin typeface="Cambria Math" panose="02040503050406030204" pitchFamily="18" charset="0"/>
                        </a:rPr>
                        <m:t>𝐶</m:t>
                      </m:r>
                      <m:d>
                        <m:dPr>
                          <m:ctrlPr>
                            <a:rPr lang="en-US" sz="2800" b="0" i="1" smtClean="0">
                              <a:latin typeface="Cambria Math" panose="02040503050406030204" pitchFamily="18" charset="0"/>
                            </a:rPr>
                          </m:ctrlPr>
                        </m:dPr>
                        <m:e>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𝑠</m:t>
                              </m:r>
                            </m:e>
                            <m:sub>
                              <m:r>
                                <a:rPr lang="en-US" sz="2800" b="0" i="1" smtClean="0">
                                  <a:latin typeface="Cambria Math" panose="02040503050406030204" pitchFamily="18" charset="0"/>
                                </a:rPr>
                                <m:t>1</m:t>
                              </m:r>
                            </m:sub>
                          </m:sSub>
                          <m:r>
                            <a:rPr lang="en-US" sz="2800" b="0" i="1" smtClean="0">
                              <a:latin typeface="Cambria Math" panose="02040503050406030204" pitchFamily="18" charset="0"/>
                            </a:rPr>
                            <m:t>,</m:t>
                          </m:r>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𝑎</m:t>
                              </m:r>
                            </m:e>
                            <m:sub>
                              <m:r>
                                <a:rPr lang="en-US" sz="2800" b="0" i="1" smtClean="0">
                                  <a:latin typeface="Cambria Math" panose="02040503050406030204" pitchFamily="18" charset="0"/>
                                </a:rPr>
                                <m:t>1</m:t>
                              </m:r>
                            </m:sub>
                          </m:sSub>
                        </m:e>
                      </m:d>
                      <m:r>
                        <a:rPr lang="en-US" sz="2800" b="0" i="1" smtClean="0">
                          <a:latin typeface="Cambria Math" panose="02040503050406030204" pitchFamily="18" charset="0"/>
                        </a:rPr>
                        <m:t>+</m:t>
                      </m:r>
                      <m:sSub>
                        <m:sSubPr>
                          <m:ctrlPr>
                            <a:rPr lang="en-US" sz="2800" i="1">
                              <a:latin typeface="Cambria Math" panose="02040503050406030204" pitchFamily="18" charset="0"/>
                            </a:rPr>
                          </m:ctrlPr>
                        </m:sSubPr>
                        <m:e>
                          <m:acc>
                            <m:accPr>
                              <m:chr m:val="̂"/>
                              <m:ctrlPr>
                                <a:rPr lang="en-US" sz="2800" i="1">
                                  <a:latin typeface="Cambria Math" panose="02040503050406030204" pitchFamily="18" charset="0"/>
                                </a:rPr>
                              </m:ctrlPr>
                            </m:accPr>
                            <m:e>
                              <m:r>
                                <a:rPr lang="en-US" sz="2800" i="1">
                                  <a:latin typeface="Cambria Math" panose="02040503050406030204" pitchFamily="18" charset="0"/>
                                </a:rPr>
                                <m:t>𝑉</m:t>
                              </m:r>
                            </m:e>
                          </m:acc>
                        </m:e>
                        <m:sub>
                          <m:r>
                            <a:rPr lang="en-US" sz="2800" i="1">
                              <a:latin typeface="Cambria Math" panose="02040503050406030204" pitchFamily="18" charset="0"/>
                            </a:rPr>
                            <m:t>𝐻</m:t>
                          </m:r>
                        </m:sub>
                      </m:sSub>
                      <m:d>
                        <m:dPr>
                          <m:ctrlPr>
                            <a:rPr lang="en-US" sz="2800" i="1">
                              <a:latin typeface="Cambria Math" panose="02040503050406030204" pitchFamily="18" charset="0"/>
                            </a:rPr>
                          </m:ctrlPr>
                        </m:dPr>
                        <m:e>
                          <m:sSub>
                            <m:sSubPr>
                              <m:ctrlPr>
                                <a:rPr lang="en-US" sz="2800" i="1">
                                  <a:latin typeface="Cambria Math" panose="02040503050406030204" pitchFamily="18" charset="0"/>
                                </a:rPr>
                              </m:ctrlPr>
                            </m:sSubPr>
                            <m:e>
                              <m:r>
                                <a:rPr lang="en-US" sz="2800" b="0" i="1" smtClean="0">
                                  <a:latin typeface="Cambria Math" panose="02040503050406030204" pitchFamily="18" charset="0"/>
                                </a:rPr>
                                <m:t>𝑠</m:t>
                              </m:r>
                            </m:e>
                            <m:sub>
                              <m:r>
                                <a:rPr lang="en-US" sz="2800" i="1">
                                  <a:latin typeface="Cambria Math" panose="02040503050406030204" pitchFamily="18" charset="0"/>
                                </a:rPr>
                                <m:t>1</m:t>
                              </m:r>
                            </m:sub>
                          </m:sSub>
                        </m:e>
                      </m:d>
                    </m:oMath>
                  </m:oMathPara>
                </a14:m>
                <a:endParaRPr lang="en-US" sz="2800" dirty="0"/>
              </a:p>
            </p:txBody>
          </p:sp>
        </mc:Choice>
        <mc:Fallback xmlns="">
          <p:sp>
            <p:nvSpPr>
              <p:cNvPr id="14" name="TextBox 13">
                <a:extLst>
                  <a:ext uri="{FF2B5EF4-FFF2-40B4-BE49-F238E27FC236}">
                    <a16:creationId xmlns:a16="http://schemas.microsoft.com/office/drawing/2014/main" id="{681566C3-F8A0-DF48-BB87-0E78EDB89F71}"/>
                  </a:ext>
                </a:extLst>
              </p:cNvPr>
              <p:cNvSpPr txBox="1">
                <a:spLocks noRot="1" noChangeAspect="1" noMove="1" noResize="1" noEditPoints="1" noAdjustHandles="1" noChangeArrowheads="1" noChangeShapeType="1" noTextEdit="1"/>
              </p:cNvSpPr>
              <p:nvPr/>
            </p:nvSpPr>
            <p:spPr>
              <a:xfrm>
                <a:off x="4044392" y="5463780"/>
                <a:ext cx="6265334" cy="445250"/>
              </a:xfrm>
              <a:prstGeom prst="rect">
                <a:avLst/>
              </a:prstGeom>
              <a:blipFill>
                <a:blip r:embed="rId6"/>
                <a:stretch>
                  <a:fillRect t="-16667" b="-27778"/>
                </a:stretch>
              </a:blipFill>
            </p:spPr>
            <p:txBody>
              <a:bodyPr/>
              <a:lstStyle/>
              <a:p>
                <a:r>
                  <a:rPr lang="en-US">
                    <a:noFill/>
                  </a:rPr>
                  <a:t> </a:t>
                </a:r>
              </a:p>
            </p:txBody>
          </p:sp>
        </mc:Fallback>
      </mc:AlternateContent>
      <p:sp>
        <p:nvSpPr>
          <p:cNvPr id="7" name="Rectangle 6">
            <a:extLst>
              <a:ext uri="{FF2B5EF4-FFF2-40B4-BE49-F238E27FC236}">
                <a16:creationId xmlns:a16="http://schemas.microsoft.com/office/drawing/2014/main" id="{1AC24EE5-AC15-C440-85C1-1295D151CFC3}"/>
              </a:ext>
            </a:extLst>
          </p:cNvPr>
          <p:cNvSpPr/>
          <p:nvPr/>
        </p:nvSpPr>
        <p:spPr>
          <a:xfrm>
            <a:off x="1" y="0"/>
            <a:ext cx="2542478" cy="685800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DD4A4CAA-56E2-7444-90AF-F8BAE8A4F28A}"/>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dirty="0">
                <a:solidFill>
                  <a:schemeClr val="bg1"/>
                </a:solidFill>
              </a:rPr>
              <a:t>Anticipatory planner – mathematical background</a:t>
            </a:r>
          </a:p>
        </p:txBody>
      </p:sp>
      <p:sp>
        <p:nvSpPr>
          <p:cNvPr id="13" name="Rectangle 12">
            <a:extLst>
              <a:ext uri="{FF2B5EF4-FFF2-40B4-BE49-F238E27FC236}">
                <a16:creationId xmlns:a16="http://schemas.microsoft.com/office/drawing/2014/main" id="{2DA7ADED-10C9-F749-BEBE-F5F29567E50B}"/>
              </a:ext>
            </a:extLst>
          </p:cNvPr>
          <p:cNvSpPr/>
          <p:nvPr/>
        </p:nvSpPr>
        <p:spPr>
          <a:xfrm>
            <a:off x="-1" y="5932690"/>
            <a:ext cx="2542479" cy="830997"/>
          </a:xfrm>
          <a:prstGeom prst="rect">
            <a:avLst/>
          </a:prstGeom>
        </p:spPr>
        <p:txBody>
          <a:bodyPr wrap="square">
            <a:spAutoFit/>
          </a:bodyPr>
          <a:lstStyle/>
          <a:p>
            <a:r>
              <a:rPr lang="en-US" sz="1200" b="1" i="1" dirty="0"/>
              <a:t>Anticipatory on-line planning</a:t>
            </a:r>
            <a:r>
              <a:rPr lang="en-US" sz="1200" i="1" dirty="0"/>
              <a:t>, ICAPS’12</a:t>
            </a:r>
          </a:p>
          <a:p>
            <a:r>
              <a:rPr lang="en-US" sz="1200" i="1" dirty="0"/>
              <a:t>Ethan Burns, J. Benton, Wheeler </a:t>
            </a:r>
            <a:r>
              <a:rPr lang="en-US" sz="1200" i="1" dirty="0" err="1"/>
              <a:t>Ruml</a:t>
            </a:r>
            <a:r>
              <a:rPr lang="en-US" sz="1200" i="1" dirty="0"/>
              <a:t>, </a:t>
            </a:r>
            <a:r>
              <a:rPr lang="en-US" sz="1200" i="1" dirty="0" err="1"/>
              <a:t>Sungwook</a:t>
            </a:r>
            <a:r>
              <a:rPr lang="en-US" sz="1200" i="1" dirty="0"/>
              <a:t> Yoon, and Minh B. Do.</a:t>
            </a:r>
          </a:p>
        </p:txBody>
      </p:sp>
    </p:spTree>
    <p:extLst>
      <p:ext uri="{BB962C8B-B14F-4D97-AF65-F5344CB8AC3E}">
        <p14:creationId xmlns:p14="http://schemas.microsoft.com/office/powerpoint/2010/main" val="3440577337"/>
      </p:ext>
    </p:extLst>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2569BAD3-2523-1943-BB67-209688549AC5}"/>
                  </a:ext>
                </a:extLst>
              </p:cNvPr>
              <p:cNvSpPr txBox="1"/>
              <p:nvPr/>
            </p:nvSpPr>
            <p:spPr>
              <a:xfrm>
                <a:off x="2051825" y="1151618"/>
                <a:ext cx="10893778" cy="121155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he-IL" sz="2800" b="0" i="1" smtClean="0">
                          <a:latin typeface="Cambria Math" panose="02040503050406030204" pitchFamily="18" charset="0"/>
                        </a:rPr>
                        <m:t>𝑄</m:t>
                      </m:r>
                      <m:d>
                        <m:dPr>
                          <m:ctrlPr>
                            <a:rPr lang="en-US" sz="2800" b="0" i="1" smtClean="0">
                              <a:latin typeface="Cambria Math" panose="02040503050406030204" pitchFamily="18" charset="0"/>
                            </a:rPr>
                          </m:ctrlPr>
                        </m:dPr>
                        <m:e>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𝑠</m:t>
                              </m:r>
                            </m:e>
                            <m:sub>
                              <m:r>
                                <a:rPr lang="en-US" sz="2800" b="0" i="1" smtClean="0">
                                  <a:latin typeface="Cambria Math" panose="02040503050406030204" pitchFamily="18" charset="0"/>
                                </a:rPr>
                                <m:t>1</m:t>
                              </m:r>
                            </m:sub>
                          </m:sSub>
                          <m:r>
                            <a:rPr lang="en-US" sz="2800" b="0" i="1" smtClean="0">
                              <a:latin typeface="Cambria Math" panose="02040503050406030204" pitchFamily="18" charset="0"/>
                            </a:rPr>
                            <m:t>,</m:t>
                          </m:r>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𝑎</m:t>
                              </m:r>
                            </m:e>
                            <m:sub>
                              <m:r>
                                <a:rPr lang="en-US" sz="2800" b="0" i="1" smtClean="0">
                                  <a:latin typeface="Cambria Math" panose="02040503050406030204" pitchFamily="18" charset="0"/>
                                </a:rPr>
                                <m:t>1</m:t>
                              </m:r>
                            </m:sub>
                          </m:sSub>
                        </m:e>
                      </m:d>
                      <m:r>
                        <a:rPr lang="en-US" sz="2800" b="0" i="1" smtClean="0">
                          <a:latin typeface="Cambria Math" panose="02040503050406030204" pitchFamily="18" charset="0"/>
                        </a:rPr>
                        <m:t>=</m:t>
                      </m:r>
                      <m:r>
                        <a:rPr lang="en-US" sz="2800" b="0" i="1" smtClean="0">
                          <a:latin typeface="Cambria Math" panose="02040503050406030204" pitchFamily="18" charset="0"/>
                        </a:rPr>
                        <m:t>𝐶</m:t>
                      </m:r>
                      <m:d>
                        <m:dPr>
                          <m:ctrlPr>
                            <a:rPr lang="en-US" sz="2800" b="0" i="1" smtClean="0">
                              <a:latin typeface="Cambria Math" panose="02040503050406030204" pitchFamily="18" charset="0"/>
                            </a:rPr>
                          </m:ctrlPr>
                        </m:dPr>
                        <m:e>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𝑠</m:t>
                              </m:r>
                            </m:e>
                            <m:sub>
                              <m:r>
                                <a:rPr lang="en-US" sz="2800" b="0" i="1" smtClean="0">
                                  <a:latin typeface="Cambria Math" panose="02040503050406030204" pitchFamily="18" charset="0"/>
                                </a:rPr>
                                <m:t>1</m:t>
                              </m:r>
                            </m:sub>
                          </m:sSub>
                          <m:r>
                            <a:rPr lang="en-US" sz="2800" b="0" i="1" smtClean="0">
                              <a:latin typeface="Cambria Math" panose="02040503050406030204" pitchFamily="18" charset="0"/>
                            </a:rPr>
                            <m:t>,</m:t>
                          </m:r>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𝑎</m:t>
                              </m:r>
                            </m:e>
                            <m:sub>
                              <m:r>
                                <a:rPr lang="en-US" sz="2800" b="0" i="1" smtClean="0">
                                  <a:latin typeface="Cambria Math" panose="02040503050406030204" pitchFamily="18" charset="0"/>
                                </a:rPr>
                                <m:t>1</m:t>
                              </m:r>
                            </m:sub>
                          </m:sSub>
                        </m:e>
                      </m:d>
                      <m:r>
                        <a:rPr lang="en-US" sz="2800" b="0" i="1" smtClean="0">
                          <a:latin typeface="Cambria Math" panose="02040503050406030204" pitchFamily="18" charset="0"/>
                        </a:rPr>
                        <m:t>+</m:t>
                      </m:r>
                      <m:func>
                        <m:funcPr>
                          <m:ctrlPr>
                            <a:rPr lang="en-US" sz="2800" i="1">
                              <a:latin typeface="Cambria Math" panose="02040503050406030204" pitchFamily="18" charset="0"/>
                            </a:rPr>
                          </m:ctrlPr>
                        </m:funcPr>
                        <m:fName>
                          <m:limLow>
                            <m:limLowPr>
                              <m:ctrlPr>
                                <a:rPr lang="en-US" sz="2800" i="1">
                                  <a:latin typeface="Cambria Math" panose="02040503050406030204" pitchFamily="18" charset="0"/>
                                </a:rPr>
                              </m:ctrlPr>
                            </m:limLowPr>
                            <m:e>
                              <m:r>
                                <m:rPr>
                                  <m:sty m:val="p"/>
                                </m:rPr>
                                <a:rPr lang="en-US" sz="2800">
                                  <a:latin typeface="Cambria Math" panose="02040503050406030204" pitchFamily="18" charset="0"/>
                                </a:rPr>
                                <m:t>E</m:t>
                              </m:r>
                            </m:e>
                            <m:lim>
                              <m:sSub>
                                <m:sSubPr>
                                  <m:ctrlPr>
                                    <a:rPr lang="en-US" sz="2800" i="1">
                                      <a:latin typeface="Cambria Math" panose="02040503050406030204" pitchFamily="18" charset="0"/>
                                    </a:rPr>
                                  </m:ctrlPr>
                                </m:sSubPr>
                                <m:e>
                                  <m:r>
                                    <a:rPr lang="en-US" sz="2800" i="1">
                                      <a:latin typeface="Cambria Math" panose="02040503050406030204" pitchFamily="18" charset="0"/>
                                    </a:rPr>
                                    <m:t>𝑠</m:t>
                                  </m:r>
                                </m:e>
                                <m:sub>
                                  <m:r>
                                    <a:rPr lang="en-US" sz="2800" i="1">
                                      <a:latin typeface="Cambria Math" panose="02040503050406030204" pitchFamily="18" charset="0"/>
                                    </a:rPr>
                                    <m:t>2</m:t>
                                  </m:r>
                                </m:sub>
                              </m:sSub>
                              <m:r>
                                <a:rPr lang="en-US" sz="2800" i="1">
                                  <a:latin typeface="Cambria Math" panose="02040503050406030204" pitchFamily="18" charset="0"/>
                                </a:rPr>
                                <m:t>,</m:t>
                              </m:r>
                              <m:sSub>
                                <m:sSubPr>
                                  <m:ctrlPr>
                                    <a:rPr lang="en-US" sz="2800" i="1">
                                      <a:latin typeface="Cambria Math" panose="02040503050406030204" pitchFamily="18" charset="0"/>
                                    </a:rPr>
                                  </m:ctrlPr>
                                </m:sSubPr>
                                <m:e>
                                  <m:r>
                                    <a:rPr lang="en-US" sz="2800" i="1">
                                      <a:latin typeface="Cambria Math" panose="02040503050406030204" pitchFamily="18" charset="0"/>
                                    </a:rPr>
                                    <m:t>𝑠</m:t>
                                  </m:r>
                                </m:e>
                                <m:sub>
                                  <m:r>
                                    <a:rPr lang="en-US" sz="2800" i="1">
                                      <a:latin typeface="Cambria Math" panose="02040503050406030204" pitchFamily="18" charset="0"/>
                                    </a:rPr>
                                    <m:t>3</m:t>
                                  </m:r>
                                </m:sub>
                              </m:sSub>
                              <m:r>
                                <a:rPr lang="en-US" sz="2800" i="1">
                                  <a:latin typeface="Cambria Math" panose="02040503050406030204" pitchFamily="18" charset="0"/>
                                </a:rPr>
                                <m:t>,…</m:t>
                              </m:r>
                              <m:sSub>
                                <m:sSubPr>
                                  <m:ctrlPr>
                                    <a:rPr lang="en-US" sz="2800" i="1">
                                      <a:latin typeface="Cambria Math" panose="02040503050406030204" pitchFamily="18" charset="0"/>
                                    </a:rPr>
                                  </m:ctrlPr>
                                </m:sSubPr>
                                <m:e>
                                  <m:r>
                                    <a:rPr lang="en-US" sz="2800" i="1">
                                      <a:latin typeface="Cambria Math" panose="02040503050406030204" pitchFamily="18" charset="0"/>
                                    </a:rPr>
                                    <m:t>𝑠</m:t>
                                  </m:r>
                                </m:e>
                                <m:sub>
                                  <m:r>
                                    <a:rPr lang="en-US" sz="2800" i="1">
                                      <a:latin typeface="Cambria Math" panose="02040503050406030204" pitchFamily="18" charset="0"/>
                                    </a:rPr>
                                    <m:t>𝐻</m:t>
                                  </m:r>
                                </m:sub>
                              </m:sSub>
                            </m:lim>
                          </m:limLow>
                        </m:fName>
                        <m:e>
                          <m:d>
                            <m:dPr>
                              <m:begChr m:val="{"/>
                              <m:endChr m:val="}"/>
                              <m:ctrlPr>
                                <a:rPr lang="en-US" sz="2800" i="1">
                                  <a:latin typeface="Cambria Math" panose="02040503050406030204" pitchFamily="18" charset="0"/>
                                </a:rPr>
                              </m:ctrlPr>
                            </m:dPr>
                            <m:e>
                              <m:func>
                                <m:funcPr>
                                  <m:ctrlPr>
                                    <a:rPr lang="en-US" sz="2800" i="1">
                                      <a:latin typeface="Cambria Math" panose="02040503050406030204" pitchFamily="18" charset="0"/>
                                    </a:rPr>
                                  </m:ctrlPr>
                                </m:funcPr>
                                <m:fName>
                                  <m:limLow>
                                    <m:limLowPr>
                                      <m:ctrlPr>
                                        <a:rPr lang="en-US" sz="2800" i="1">
                                          <a:latin typeface="Cambria Math" panose="02040503050406030204" pitchFamily="18" charset="0"/>
                                        </a:rPr>
                                      </m:ctrlPr>
                                    </m:limLowPr>
                                    <m:e>
                                      <m:r>
                                        <m:rPr>
                                          <m:sty m:val="p"/>
                                        </m:rPr>
                                        <a:rPr lang="en-US" sz="2800">
                                          <a:latin typeface="Cambria Math" panose="02040503050406030204" pitchFamily="18" charset="0"/>
                                        </a:rPr>
                                        <m:t>min</m:t>
                                      </m:r>
                                    </m:e>
                                    <m:lim>
                                      <m:sSub>
                                        <m:sSubPr>
                                          <m:ctrlPr>
                                            <a:rPr lang="en-US" sz="2800" i="1">
                                              <a:latin typeface="Cambria Math" panose="02040503050406030204" pitchFamily="18" charset="0"/>
                                            </a:rPr>
                                          </m:ctrlPr>
                                        </m:sSubPr>
                                        <m:e>
                                          <m:r>
                                            <a:rPr lang="en-US" sz="2800" i="1">
                                              <a:latin typeface="Cambria Math" panose="02040503050406030204" pitchFamily="18" charset="0"/>
                                            </a:rPr>
                                            <m:t>𝑎</m:t>
                                          </m:r>
                                        </m:e>
                                        <m:sub>
                                          <m:r>
                                            <a:rPr lang="en-US" sz="2800" i="1">
                                              <a:latin typeface="Cambria Math" panose="02040503050406030204" pitchFamily="18" charset="0"/>
                                            </a:rPr>
                                            <m:t>1</m:t>
                                          </m:r>
                                        </m:sub>
                                      </m:sSub>
                                      <m:r>
                                        <a:rPr lang="en-US" sz="2800" i="1">
                                          <a:latin typeface="Cambria Math" panose="02040503050406030204" pitchFamily="18" charset="0"/>
                                        </a:rPr>
                                        <m:t>,</m:t>
                                      </m:r>
                                      <m:sSub>
                                        <m:sSubPr>
                                          <m:ctrlPr>
                                            <a:rPr lang="en-US" sz="2800" i="1">
                                              <a:latin typeface="Cambria Math" panose="02040503050406030204" pitchFamily="18" charset="0"/>
                                            </a:rPr>
                                          </m:ctrlPr>
                                        </m:sSubPr>
                                        <m:e>
                                          <m:r>
                                            <a:rPr lang="en-US" sz="2800" i="1">
                                              <a:latin typeface="Cambria Math" panose="02040503050406030204" pitchFamily="18" charset="0"/>
                                            </a:rPr>
                                            <m:t>𝑎</m:t>
                                          </m:r>
                                        </m:e>
                                        <m:sub>
                                          <m:r>
                                            <a:rPr lang="en-US" sz="2800" i="1">
                                              <a:latin typeface="Cambria Math" panose="02040503050406030204" pitchFamily="18" charset="0"/>
                                            </a:rPr>
                                            <m:t>2</m:t>
                                          </m:r>
                                        </m:sub>
                                      </m:sSub>
                                      <m:r>
                                        <a:rPr lang="en-US" sz="2800" i="1">
                                          <a:latin typeface="Cambria Math" panose="02040503050406030204" pitchFamily="18" charset="0"/>
                                        </a:rPr>
                                        <m:t>,…</m:t>
                                      </m:r>
                                      <m:sSub>
                                        <m:sSubPr>
                                          <m:ctrlPr>
                                            <a:rPr lang="en-US" sz="2800" i="1">
                                              <a:latin typeface="Cambria Math" panose="02040503050406030204" pitchFamily="18" charset="0"/>
                                            </a:rPr>
                                          </m:ctrlPr>
                                        </m:sSubPr>
                                        <m:e>
                                          <m:r>
                                            <a:rPr lang="en-US" sz="2800" i="1">
                                              <a:latin typeface="Cambria Math" panose="02040503050406030204" pitchFamily="18" charset="0"/>
                                            </a:rPr>
                                            <m:t>𝑎</m:t>
                                          </m:r>
                                        </m:e>
                                        <m:sub>
                                          <m:r>
                                            <a:rPr lang="en-US" sz="2800" i="1">
                                              <a:latin typeface="Cambria Math" panose="02040503050406030204" pitchFamily="18" charset="0"/>
                                            </a:rPr>
                                            <m:t>𝐻</m:t>
                                          </m:r>
                                        </m:sub>
                                      </m:sSub>
                                    </m:lim>
                                  </m:limLow>
                                </m:fName>
                                <m:e>
                                  <m:d>
                                    <m:dPr>
                                      <m:begChr m:val="["/>
                                      <m:endChr m:val="]"/>
                                      <m:ctrlPr>
                                        <a:rPr lang="en-US" sz="2800" i="1">
                                          <a:latin typeface="Cambria Math" panose="02040503050406030204" pitchFamily="18" charset="0"/>
                                        </a:rPr>
                                      </m:ctrlPr>
                                    </m:dPr>
                                    <m:e>
                                      <m:nary>
                                        <m:naryPr>
                                          <m:chr m:val="∑"/>
                                          <m:ctrlPr>
                                            <a:rPr lang="en-US" sz="2800" i="1">
                                              <a:latin typeface="Cambria Math" panose="02040503050406030204" pitchFamily="18" charset="0"/>
                                            </a:rPr>
                                          </m:ctrlPr>
                                        </m:naryPr>
                                        <m:sub>
                                          <m:r>
                                            <m:rPr>
                                              <m:brk m:alnAt="23"/>
                                            </m:rPr>
                                            <a:rPr lang="en-US" sz="2800" i="1">
                                              <a:latin typeface="Cambria Math" panose="02040503050406030204" pitchFamily="18" charset="0"/>
                                            </a:rPr>
                                            <m:t>𝑖</m:t>
                                          </m:r>
                                          <m:r>
                                            <a:rPr lang="en-US" sz="2800" i="1">
                                              <a:latin typeface="Cambria Math" panose="02040503050406030204" pitchFamily="18" charset="0"/>
                                            </a:rPr>
                                            <m:t>=1</m:t>
                                          </m:r>
                                        </m:sub>
                                        <m:sup>
                                          <m:r>
                                            <a:rPr lang="en-US" sz="2800" i="1">
                                              <a:latin typeface="Cambria Math" panose="02040503050406030204" pitchFamily="18" charset="0"/>
                                            </a:rPr>
                                            <m:t>𝐻</m:t>
                                          </m:r>
                                        </m:sup>
                                        <m:e>
                                          <m:r>
                                            <a:rPr lang="en-US" sz="2800" i="1">
                                              <a:latin typeface="Cambria Math" panose="02040503050406030204" pitchFamily="18" charset="0"/>
                                            </a:rPr>
                                            <m:t>𝐶</m:t>
                                          </m:r>
                                          <m:d>
                                            <m:dPr>
                                              <m:ctrlPr>
                                                <a:rPr lang="en-US" sz="2800" i="1">
                                                  <a:latin typeface="Cambria Math" panose="02040503050406030204" pitchFamily="18" charset="0"/>
                                                </a:rPr>
                                              </m:ctrlPr>
                                            </m:dPr>
                                            <m:e>
                                              <m:sSub>
                                                <m:sSubPr>
                                                  <m:ctrlPr>
                                                    <a:rPr lang="en-US" sz="2800" i="1">
                                                      <a:latin typeface="Cambria Math" panose="02040503050406030204" pitchFamily="18" charset="0"/>
                                                    </a:rPr>
                                                  </m:ctrlPr>
                                                </m:sSubPr>
                                                <m:e>
                                                  <m:r>
                                                    <a:rPr lang="en-US" sz="2800" i="1">
                                                      <a:latin typeface="Cambria Math" panose="02040503050406030204" pitchFamily="18" charset="0"/>
                                                    </a:rPr>
                                                    <m:t>𝑠</m:t>
                                                  </m:r>
                                                </m:e>
                                                <m:sub>
                                                  <m:r>
                                                    <a:rPr lang="en-US" sz="2800" i="1">
                                                      <a:latin typeface="Cambria Math" panose="02040503050406030204" pitchFamily="18" charset="0"/>
                                                    </a:rPr>
                                                    <m:t>𝑖</m:t>
                                                  </m:r>
                                                </m:sub>
                                              </m:sSub>
                                              <m:r>
                                                <a:rPr lang="en-US" sz="2800" i="1">
                                                  <a:latin typeface="Cambria Math" panose="02040503050406030204" pitchFamily="18" charset="0"/>
                                                </a:rPr>
                                                <m:t>,</m:t>
                                              </m:r>
                                              <m:sSub>
                                                <m:sSubPr>
                                                  <m:ctrlPr>
                                                    <a:rPr lang="en-US" sz="2800" i="1">
                                                      <a:latin typeface="Cambria Math" panose="02040503050406030204" pitchFamily="18" charset="0"/>
                                                    </a:rPr>
                                                  </m:ctrlPr>
                                                </m:sSubPr>
                                                <m:e>
                                                  <m:r>
                                                    <a:rPr lang="en-US" sz="2800" i="1">
                                                      <a:latin typeface="Cambria Math" panose="02040503050406030204" pitchFamily="18" charset="0"/>
                                                    </a:rPr>
                                                    <m:t>𝑎</m:t>
                                                  </m:r>
                                                </m:e>
                                                <m:sub>
                                                  <m:r>
                                                    <a:rPr lang="en-US" sz="2800" i="1">
                                                      <a:latin typeface="Cambria Math" panose="02040503050406030204" pitchFamily="18" charset="0"/>
                                                    </a:rPr>
                                                    <m:t>𝑖</m:t>
                                                  </m:r>
                                                </m:sub>
                                              </m:sSub>
                                            </m:e>
                                          </m:d>
                                        </m:e>
                                      </m:nary>
                                    </m:e>
                                  </m:d>
                                </m:e>
                              </m:func>
                            </m:e>
                          </m:d>
                        </m:e>
                      </m:func>
                    </m:oMath>
                  </m:oMathPara>
                </a14:m>
                <a:endParaRPr lang="en-US" sz="2800" dirty="0"/>
              </a:p>
            </p:txBody>
          </p:sp>
        </mc:Choice>
        <mc:Fallback xmlns="">
          <p:sp>
            <p:nvSpPr>
              <p:cNvPr id="4" name="TextBox 3">
                <a:extLst>
                  <a:ext uri="{FF2B5EF4-FFF2-40B4-BE49-F238E27FC236}">
                    <a16:creationId xmlns:a16="http://schemas.microsoft.com/office/drawing/2014/main" id="{2569BAD3-2523-1943-BB67-209688549AC5}"/>
                  </a:ext>
                </a:extLst>
              </p:cNvPr>
              <p:cNvSpPr txBox="1">
                <a:spLocks noRot="1" noChangeAspect="1" noMove="1" noResize="1" noEditPoints="1" noAdjustHandles="1" noChangeArrowheads="1" noChangeShapeType="1" noTextEdit="1"/>
              </p:cNvSpPr>
              <p:nvPr/>
            </p:nvSpPr>
            <p:spPr>
              <a:xfrm>
                <a:off x="2051825" y="1151618"/>
                <a:ext cx="10893778" cy="1211550"/>
              </a:xfrm>
              <a:prstGeom prst="rect">
                <a:avLst/>
              </a:prstGeom>
              <a:blipFill>
                <a:blip r:embed="rId3"/>
                <a:stretch>
                  <a:fillRect t="-111458" b="-173958"/>
                </a:stretch>
              </a:blipFill>
            </p:spPr>
            <p:txBody>
              <a:bodyPr/>
              <a:lstStyle/>
              <a:p>
                <a:r>
                  <a:rPr lang="en-US">
                    <a:noFill/>
                  </a:rPr>
                  <a:t> </a:t>
                </a:r>
              </a:p>
            </p:txBody>
          </p:sp>
        </mc:Fallback>
      </mc:AlternateContent>
      <p:cxnSp>
        <p:nvCxnSpPr>
          <p:cNvPr id="6" name="Straight Arrow Connector 5">
            <a:extLst>
              <a:ext uri="{FF2B5EF4-FFF2-40B4-BE49-F238E27FC236}">
                <a16:creationId xmlns:a16="http://schemas.microsoft.com/office/drawing/2014/main" id="{68F617F3-CDC2-ED4C-86D7-D6EAE460AEE0}"/>
              </a:ext>
            </a:extLst>
          </p:cNvPr>
          <p:cNvCxnSpPr>
            <a:cxnSpLocks/>
          </p:cNvCxnSpPr>
          <p:nvPr/>
        </p:nvCxnSpPr>
        <p:spPr>
          <a:xfrm>
            <a:off x="9894781" y="2599361"/>
            <a:ext cx="0" cy="60677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E9772312-E24A-A54D-8696-B99E584C0095}"/>
              </a:ext>
            </a:extLst>
          </p:cNvPr>
          <p:cNvSpPr txBox="1"/>
          <p:nvPr/>
        </p:nvSpPr>
        <p:spPr>
          <a:xfrm>
            <a:off x="7716026" y="3240006"/>
            <a:ext cx="4696169" cy="1200329"/>
          </a:xfrm>
          <a:prstGeom prst="rect">
            <a:avLst/>
          </a:prstGeom>
          <a:noFill/>
        </p:spPr>
        <p:txBody>
          <a:bodyPr wrap="square" rtlCol="0">
            <a:spAutoFit/>
          </a:bodyPr>
          <a:lstStyle/>
          <a:p>
            <a:r>
              <a:rPr lang="en-US" sz="2400" dirty="0"/>
              <a:t>Deterministic problem of real goals and future goals sampled from known distribution</a:t>
            </a:r>
          </a:p>
        </p:txBody>
      </p:sp>
      <p:sp>
        <p:nvSpPr>
          <p:cNvPr id="8" name="TextBox 7">
            <a:extLst>
              <a:ext uri="{FF2B5EF4-FFF2-40B4-BE49-F238E27FC236}">
                <a16:creationId xmlns:a16="http://schemas.microsoft.com/office/drawing/2014/main" id="{B25B98EA-B0DD-F341-B1E3-CB16EC07C6D6}"/>
              </a:ext>
            </a:extLst>
          </p:cNvPr>
          <p:cNvSpPr txBox="1"/>
          <p:nvPr/>
        </p:nvSpPr>
        <p:spPr>
          <a:xfrm>
            <a:off x="3894737" y="3240006"/>
            <a:ext cx="3386666" cy="1200329"/>
          </a:xfrm>
          <a:prstGeom prst="rect">
            <a:avLst/>
          </a:prstGeom>
          <a:noFill/>
        </p:spPr>
        <p:txBody>
          <a:bodyPr wrap="square" rtlCol="0">
            <a:spAutoFit/>
          </a:bodyPr>
          <a:lstStyle/>
          <a:p>
            <a:r>
              <a:rPr lang="en-US" sz="2400" dirty="0"/>
              <a:t>Real cost of moving each vehicle and picking up goals reached </a:t>
            </a:r>
          </a:p>
        </p:txBody>
      </p:sp>
      <p:cxnSp>
        <p:nvCxnSpPr>
          <p:cNvPr id="9" name="Straight Arrow Connector 8">
            <a:extLst>
              <a:ext uri="{FF2B5EF4-FFF2-40B4-BE49-F238E27FC236}">
                <a16:creationId xmlns:a16="http://schemas.microsoft.com/office/drawing/2014/main" id="{220C08D7-1FFB-6544-8608-928EE1AF45E9}"/>
              </a:ext>
            </a:extLst>
          </p:cNvPr>
          <p:cNvCxnSpPr>
            <a:cxnSpLocks/>
          </p:cNvCxnSpPr>
          <p:nvPr/>
        </p:nvCxnSpPr>
        <p:spPr>
          <a:xfrm>
            <a:off x="5751759" y="2475184"/>
            <a:ext cx="0" cy="73095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ight Brace 9">
            <a:extLst>
              <a:ext uri="{FF2B5EF4-FFF2-40B4-BE49-F238E27FC236}">
                <a16:creationId xmlns:a16="http://schemas.microsoft.com/office/drawing/2014/main" id="{61869AB1-EC1D-F64A-8360-95A4231DE206}"/>
              </a:ext>
            </a:extLst>
          </p:cNvPr>
          <p:cNvSpPr/>
          <p:nvPr/>
        </p:nvSpPr>
        <p:spPr>
          <a:xfrm rot="5400000">
            <a:off x="5572827" y="1696222"/>
            <a:ext cx="316089" cy="1309511"/>
          </a:xfrm>
          <a:prstGeom prst="righ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Right Brace 10">
            <a:extLst>
              <a:ext uri="{FF2B5EF4-FFF2-40B4-BE49-F238E27FC236}">
                <a16:creationId xmlns:a16="http://schemas.microsoft.com/office/drawing/2014/main" id="{5CBF0BDC-F44A-034E-BF47-03A8BCF6CBBA}"/>
              </a:ext>
            </a:extLst>
          </p:cNvPr>
          <p:cNvSpPr/>
          <p:nvPr/>
        </p:nvSpPr>
        <p:spPr>
          <a:xfrm rot="5400000">
            <a:off x="9736728" y="1019862"/>
            <a:ext cx="316089" cy="2957675"/>
          </a:xfrm>
          <a:prstGeom prst="righ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4297CC57-9446-5C41-90EC-193FDBB42343}"/>
                  </a:ext>
                </a:extLst>
              </p:cNvPr>
              <p:cNvSpPr txBox="1"/>
              <p:nvPr/>
            </p:nvSpPr>
            <p:spPr>
              <a:xfrm>
                <a:off x="2458225" y="4921207"/>
                <a:ext cx="9646356" cy="117262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unc>
                        <m:funcPr>
                          <m:ctrlPr>
                            <a:rPr lang="en-US" sz="2400" i="1" smtClean="0">
                              <a:latin typeface="Cambria Math" panose="02040503050406030204" pitchFamily="18" charset="0"/>
                            </a:rPr>
                          </m:ctrlPr>
                        </m:funcPr>
                        <m:fName>
                          <m:limLow>
                            <m:limLowPr>
                              <m:ctrlPr>
                                <a:rPr lang="en-US" sz="2400" i="1">
                                  <a:latin typeface="Cambria Math" panose="02040503050406030204" pitchFamily="18" charset="0"/>
                                </a:rPr>
                              </m:ctrlPr>
                            </m:limLowPr>
                            <m:e>
                              <m:r>
                                <m:rPr>
                                  <m:sty m:val="p"/>
                                </m:rPr>
                                <a:rPr lang="en-US" sz="2400">
                                  <a:latin typeface="Cambria Math" panose="02040503050406030204" pitchFamily="18" charset="0"/>
                                </a:rPr>
                                <m:t>E</m:t>
                              </m:r>
                            </m:e>
                            <m:lim>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2</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3</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𝐻</m:t>
                                  </m:r>
                                </m:sub>
                              </m:sSub>
                            </m:lim>
                          </m:limLow>
                        </m:fName>
                        <m:e>
                          <m:d>
                            <m:dPr>
                              <m:begChr m:val="{"/>
                              <m:endChr m:val="}"/>
                              <m:ctrlPr>
                                <a:rPr lang="en-US" sz="2400" i="1">
                                  <a:latin typeface="Cambria Math" panose="02040503050406030204" pitchFamily="18" charset="0"/>
                                </a:rPr>
                              </m:ctrlPr>
                            </m:dPr>
                            <m:e>
                              <m:func>
                                <m:funcPr>
                                  <m:ctrlPr>
                                    <a:rPr lang="en-US" sz="2400" i="1">
                                      <a:latin typeface="Cambria Math" panose="02040503050406030204" pitchFamily="18" charset="0"/>
                                    </a:rPr>
                                  </m:ctrlPr>
                                </m:funcPr>
                                <m:fName>
                                  <m:limLow>
                                    <m:limLowPr>
                                      <m:ctrlPr>
                                        <a:rPr lang="en-US" sz="2400" i="1">
                                          <a:latin typeface="Cambria Math" panose="02040503050406030204" pitchFamily="18" charset="0"/>
                                        </a:rPr>
                                      </m:ctrlPr>
                                    </m:limLowPr>
                                    <m:e>
                                      <m:r>
                                        <m:rPr>
                                          <m:sty m:val="p"/>
                                        </m:rPr>
                                        <a:rPr lang="en-US" sz="2400">
                                          <a:latin typeface="Cambria Math" panose="02040503050406030204" pitchFamily="18" charset="0"/>
                                        </a:rPr>
                                        <m:t>min</m:t>
                                      </m:r>
                                    </m:e>
                                    <m:lim>
                                      <m:sSub>
                                        <m:sSubPr>
                                          <m:ctrlPr>
                                            <a:rPr lang="en-US" sz="2400" i="1">
                                              <a:latin typeface="Cambria Math" panose="02040503050406030204" pitchFamily="18" charset="0"/>
                                            </a:rPr>
                                          </m:ctrlPr>
                                        </m:sSubPr>
                                        <m:e>
                                          <m:r>
                                            <a:rPr lang="en-US" sz="2400" i="1">
                                              <a:latin typeface="Cambria Math" panose="02040503050406030204" pitchFamily="18" charset="0"/>
                                            </a:rPr>
                                            <m:t>𝑎</m:t>
                                          </m:r>
                                        </m:e>
                                        <m:sub>
                                          <m:r>
                                            <a:rPr lang="en-US" sz="2400" i="1">
                                              <a:latin typeface="Cambria Math" panose="02040503050406030204" pitchFamily="18" charset="0"/>
                                            </a:rPr>
                                            <m:t>1</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𝑎</m:t>
                                          </m:r>
                                        </m:e>
                                        <m:sub>
                                          <m:r>
                                            <a:rPr lang="en-US" sz="2400" i="1">
                                              <a:latin typeface="Cambria Math" panose="02040503050406030204" pitchFamily="18" charset="0"/>
                                            </a:rPr>
                                            <m:t>2</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𝑎</m:t>
                                          </m:r>
                                        </m:e>
                                        <m:sub>
                                          <m:r>
                                            <a:rPr lang="en-US" sz="2400" i="1">
                                              <a:latin typeface="Cambria Math" panose="02040503050406030204" pitchFamily="18" charset="0"/>
                                            </a:rPr>
                                            <m:t>𝐻</m:t>
                                          </m:r>
                                        </m:sub>
                                      </m:sSub>
                                    </m:lim>
                                  </m:limLow>
                                </m:fName>
                                <m:e>
                                  <m:d>
                                    <m:dPr>
                                      <m:begChr m:val="["/>
                                      <m:endChr m:val="]"/>
                                      <m:ctrlPr>
                                        <a:rPr lang="en-US" sz="2400" i="1">
                                          <a:latin typeface="Cambria Math" panose="02040503050406030204" pitchFamily="18" charset="0"/>
                                        </a:rPr>
                                      </m:ctrlPr>
                                    </m:dPr>
                                    <m:e>
                                      <m:nary>
                                        <m:naryPr>
                                          <m:chr m:val="∑"/>
                                          <m:ctrlPr>
                                            <a:rPr lang="en-US"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=1</m:t>
                                          </m:r>
                                        </m:sub>
                                        <m:sup>
                                          <m:r>
                                            <a:rPr lang="en-US" sz="2400" i="1">
                                              <a:latin typeface="Cambria Math" panose="02040503050406030204" pitchFamily="18" charset="0"/>
                                            </a:rPr>
                                            <m:t>𝐻</m:t>
                                          </m:r>
                                        </m:sup>
                                        <m:e>
                                          <m:r>
                                            <a:rPr lang="en-US" sz="2400" i="1">
                                              <a:latin typeface="Cambria Math" panose="02040503050406030204" pitchFamily="18" charset="0"/>
                                            </a:rPr>
                                            <m:t>𝐶</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a:rPr lang="en-US" sz="2400" i="1">
                                                      <a:latin typeface="Cambria Math" panose="02040503050406030204" pitchFamily="18" charset="0"/>
                                                    </a:rPr>
                                                    <m:t>𝑖</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𝑎</m:t>
                                                  </m:r>
                                                </m:e>
                                                <m:sub>
                                                  <m:r>
                                                    <a:rPr lang="en-US" sz="2400" i="1">
                                                      <a:latin typeface="Cambria Math" panose="02040503050406030204" pitchFamily="18" charset="0"/>
                                                    </a:rPr>
                                                    <m:t>𝑖</m:t>
                                                  </m:r>
                                                </m:sub>
                                              </m:sSub>
                                            </m:e>
                                          </m:d>
                                        </m:e>
                                      </m:nary>
                                    </m:e>
                                  </m:d>
                                </m:e>
                              </m:func>
                            </m:e>
                          </m:d>
                        </m:e>
                      </m:func>
                      <m:r>
                        <a:rPr lang="en-US" sz="2400" b="0" i="1" smtClean="0">
                          <a:latin typeface="Cambria Math" panose="02040503050406030204" pitchFamily="18" charset="0"/>
                        </a:rPr>
                        <m:t>=</m:t>
                      </m:r>
                      <m:nary>
                        <m:naryPr>
                          <m:chr m:val="∑"/>
                          <m:ctrlPr>
                            <a:rPr lang="en-US" sz="2400" i="1">
                              <a:latin typeface="Cambria Math" panose="02040503050406030204" pitchFamily="18" charset="0"/>
                            </a:rPr>
                          </m:ctrlPr>
                        </m:naryPr>
                        <m:sub>
                          <m:r>
                            <a:rPr lang="en-US" sz="2400" b="0" i="1" smtClean="0">
                              <a:latin typeface="Cambria Math" panose="02040503050406030204" pitchFamily="18" charset="0"/>
                            </a:rPr>
                            <m:t>𝑗</m:t>
                          </m:r>
                          <m:r>
                            <a:rPr lang="en-US" sz="2400" i="1">
                              <a:latin typeface="Cambria Math" panose="02040503050406030204" pitchFamily="18" charset="0"/>
                            </a:rPr>
                            <m:t>=1</m:t>
                          </m:r>
                        </m:sub>
                        <m:sup>
                          <m:r>
                            <a:rPr lang="en-US" sz="2400" b="0" i="1" smtClean="0">
                              <a:latin typeface="Cambria Math" panose="02040503050406030204" pitchFamily="18" charset="0"/>
                            </a:rPr>
                            <m:t>𝑁</m:t>
                          </m:r>
                        </m:sup>
                        <m:e>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1</m:t>
                              </m:r>
                            </m:num>
                            <m:den>
                              <m:r>
                                <a:rPr lang="en-US" sz="2400" b="0" i="1" smtClean="0">
                                  <a:latin typeface="Cambria Math" panose="02040503050406030204" pitchFamily="18" charset="0"/>
                                </a:rPr>
                                <m:t>𝑁</m:t>
                              </m:r>
                            </m:den>
                          </m:f>
                          <m:r>
                            <a:rPr lang="en-US" sz="2400" b="0" i="1" smtClean="0">
                              <a:latin typeface="Cambria Math" panose="02040503050406030204" pitchFamily="18" charset="0"/>
                            </a:rPr>
                            <m:t>∙</m:t>
                          </m:r>
                          <m:d>
                            <m:dPr>
                              <m:ctrlPr>
                                <a:rPr lang="en-US" sz="2400" b="0" i="1" smtClean="0">
                                  <a:latin typeface="Cambria Math" panose="02040503050406030204" pitchFamily="18" charset="0"/>
                                </a:rPr>
                              </m:ctrlPr>
                            </m:dPr>
                            <m:e>
                              <m:func>
                                <m:funcPr>
                                  <m:ctrlPr>
                                    <a:rPr lang="en-US" sz="2400" i="1">
                                      <a:latin typeface="Cambria Math" panose="02040503050406030204" pitchFamily="18" charset="0"/>
                                    </a:rPr>
                                  </m:ctrlPr>
                                </m:funcPr>
                                <m:fName>
                                  <m:limLow>
                                    <m:limLowPr>
                                      <m:ctrlPr>
                                        <a:rPr lang="en-US" sz="2400" i="1">
                                          <a:latin typeface="Cambria Math" panose="02040503050406030204" pitchFamily="18" charset="0"/>
                                        </a:rPr>
                                      </m:ctrlPr>
                                    </m:limLowPr>
                                    <m:e>
                                      <m:r>
                                        <m:rPr>
                                          <m:sty m:val="p"/>
                                        </m:rPr>
                                        <a:rPr lang="en-US" sz="2400">
                                          <a:latin typeface="Cambria Math" panose="02040503050406030204" pitchFamily="18" charset="0"/>
                                        </a:rPr>
                                        <m:t>min</m:t>
                                      </m:r>
                                    </m:e>
                                    <m:lim>
                                      <m:sSub>
                                        <m:sSubPr>
                                          <m:ctrlPr>
                                            <a:rPr lang="en-US" sz="2400" i="1">
                                              <a:latin typeface="Cambria Math" panose="02040503050406030204" pitchFamily="18" charset="0"/>
                                            </a:rPr>
                                          </m:ctrlPr>
                                        </m:sSubPr>
                                        <m:e>
                                          <m:r>
                                            <a:rPr lang="en-US" sz="2400" i="1">
                                              <a:latin typeface="Cambria Math" panose="02040503050406030204" pitchFamily="18" charset="0"/>
                                            </a:rPr>
                                            <m:t>𝑎</m:t>
                                          </m:r>
                                        </m:e>
                                        <m:sub>
                                          <m:r>
                                            <a:rPr lang="en-US" sz="2400" i="1">
                                              <a:latin typeface="Cambria Math" panose="02040503050406030204" pitchFamily="18" charset="0"/>
                                            </a:rPr>
                                            <m:t>1</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𝑎</m:t>
                                          </m:r>
                                        </m:e>
                                        <m:sub>
                                          <m:r>
                                            <a:rPr lang="en-US" sz="2400" i="1">
                                              <a:latin typeface="Cambria Math" panose="02040503050406030204" pitchFamily="18" charset="0"/>
                                            </a:rPr>
                                            <m:t>2</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𝑎</m:t>
                                          </m:r>
                                        </m:e>
                                        <m:sub>
                                          <m:r>
                                            <a:rPr lang="en-US" sz="2400" i="1">
                                              <a:latin typeface="Cambria Math" panose="02040503050406030204" pitchFamily="18" charset="0"/>
                                            </a:rPr>
                                            <m:t>𝐻</m:t>
                                          </m:r>
                                        </m:sub>
                                      </m:sSub>
                                    </m:lim>
                                  </m:limLow>
                                </m:fName>
                                <m:e>
                                  <m:d>
                                    <m:dPr>
                                      <m:begChr m:val="["/>
                                      <m:endChr m:val="]"/>
                                      <m:ctrlPr>
                                        <a:rPr lang="en-US" sz="2400" i="1">
                                          <a:latin typeface="Cambria Math" panose="02040503050406030204" pitchFamily="18" charset="0"/>
                                        </a:rPr>
                                      </m:ctrlPr>
                                    </m:dPr>
                                    <m:e>
                                      <m:nary>
                                        <m:naryPr>
                                          <m:chr m:val="∑"/>
                                          <m:ctrlPr>
                                            <a:rPr lang="en-US"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=1</m:t>
                                          </m:r>
                                        </m:sub>
                                        <m:sup>
                                          <m:r>
                                            <a:rPr lang="en-US" sz="2400" i="1">
                                              <a:latin typeface="Cambria Math" panose="02040503050406030204" pitchFamily="18" charset="0"/>
                                            </a:rPr>
                                            <m:t>𝐻</m:t>
                                          </m:r>
                                        </m:sup>
                                        <m:e>
                                          <m:r>
                                            <a:rPr lang="en-US" sz="2400" i="1">
                                              <a:latin typeface="Cambria Math" panose="02040503050406030204" pitchFamily="18" charset="0"/>
                                            </a:rPr>
                                            <m:t>𝐶</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𝑠</m:t>
                                                  </m:r>
                                                  <m:r>
                                                    <a:rPr lang="en-US" sz="2400" b="0" i="1" smtClean="0">
                                                      <a:latin typeface="Cambria Math" panose="02040503050406030204" pitchFamily="18" charset="0"/>
                                                    </a:rPr>
                                                    <m:t>′</m:t>
                                                  </m:r>
                                                </m:e>
                                                <m:sub>
                                                  <m:r>
                                                    <a:rPr lang="en-US" sz="2400" i="1">
                                                      <a:latin typeface="Cambria Math" panose="02040503050406030204" pitchFamily="18" charset="0"/>
                                                    </a:rPr>
                                                    <m:t>𝑖</m:t>
                                                  </m:r>
                                                  <m:r>
                                                    <a:rPr lang="en-US" sz="2400" b="0" i="1" smtClean="0">
                                                      <a:latin typeface="Cambria Math" panose="02040503050406030204" pitchFamily="18" charset="0"/>
                                                    </a:rPr>
                                                    <m:t>,</m:t>
                                                  </m:r>
                                                  <m:r>
                                                    <a:rPr lang="en-US" sz="2400" b="0" i="1" smtClean="0">
                                                      <a:latin typeface="Cambria Math" panose="02040503050406030204" pitchFamily="18" charset="0"/>
                                                    </a:rPr>
                                                    <m:t>𝑗</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𝑎</m:t>
                                                  </m:r>
                                                </m:e>
                                                <m:sub>
                                                  <m:r>
                                                    <a:rPr lang="en-US" sz="2400" i="1">
                                                      <a:latin typeface="Cambria Math" panose="02040503050406030204" pitchFamily="18" charset="0"/>
                                                    </a:rPr>
                                                    <m:t>𝑖</m:t>
                                                  </m:r>
                                                </m:sub>
                                              </m:sSub>
                                            </m:e>
                                          </m:d>
                                        </m:e>
                                      </m:nary>
                                    </m:e>
                                  </m:d>
                                </m:e>
                              </m:func>
                            </m:e>
                          </m:d>
                        </m:e>
                      </m:nary>
                    </m:oMath>
                  </m:oMathPara>
                </a14:m>
                <a:endParaRPr lang="en-US" sz="2400" dirty="0"/>
              </a:p>
            </p:txBody>
          </p:sp>
        </mc:Choice>
        <mc:Fallback xmlns="">
          <p:sp>
            <p:nvSpPr>
              <p:cNvPr id="14" name="TextBox 13">
                <a:extLst>
                  <a:ext uri="{FF2B5EF4-FFF2-40B4-BE49-F238E27FC236}">
                    <a16:creationId xmlns:a16="http://schemas.microsoft.com/office/drawing/2014/main" id="{4297CC57-9446-5C41-90EC-193FDBB42343}"/>
                  </a:ext>
                </a:extLst>
              </p:cNvPr>
              <p:cNvSpPr txBox="1">
                <a:spLocks noRot="1" noChangeAspect="1" noMove="1" noResize="1" noEditPoints="1" noAdjustHandles="1" noChangeArrowheads="1" noChangeShapeType="1" noTextEdit="1"/>
              </p:cNvSpPr>
              <p:nvPr/>
            </p:nvSpPr>
            <p:spPr>
              <a:xfrm>
                <a:off x="2458225" y="4921207"/>
                <a:ext cx="9646356" cy="1172629"/>
              </a:xfrm>
              <a:prstGeom prst="rect">
                <a:avLst/>
              </a:prstGeom>
              <a:blipFill>
                <a:blip r:embed="rId4"/>
                <a:stretch>
                  <a:fillRect t="-96809" b="-146809"/>
                </a:stretch>
              </a:blipFill>
            </p:spPr>
            <p:txBody>
              <a:bodyPr/>
              <a:lstStyle/>
              <a:p>
                <a:r>
                  <a:rPr lang="en-US">
                    <a:noFill/>
                  </a:rPr>
                  <a:t> </a:t>
                </a:r>
              </a:p>
            </p:txBody>
          </p:sp>
        </mc:Fallback>
      </mc:AlternateContent>
      <p:sp>
        <p:nvSpPr>
          <p:cNvPr id="15" name="Rectangle 14">
            <a:extLst>
              <a:ext uri="{FF2B5EF4-FFF2-40B4-BE49-F238E27FC236}">
                <a16:creationId xmlns:a16="http://schemas.microsoft.com/office/drawing/2014/main" id="{876D6158-3200-6A42-8C0D-F37F415A1729}"/>
              </a:ext>
            </a:extLst>
          </p:cNvPr>
          <p:cNvSpPr/>
          <p:nvPr/>
        </p:nvSpPr>
        <p:spPr>
          <a:xfrm>
            <a:off x="6079117" y="6368811"/>
            <a:ext cx="2488823" cy="369332"/>
          </a:xfrm>
          <a:prstGeom prst="rect">
            <a:avLst/>
          </a:prstGeom>
        </p:spPr>
        <p:txBody>
          <a:bodyPr wrap="none">
            <a:spAutoFit/>
          </a:bodyPr>
          <a:lstStyle/>
          <a:p>
            <a:r>
              <a:rPr lang="en-US" dirty="0"/>
              <a:t>N = num stochastic runs</a:t>
            </a:r>
          </a:p>
        </p:txBody>
      </p:sp>
      <p:cxnSp>
        <p:nvCxnSpPr>
          <p:cNvPr id="16" name="Straight Arrow Connector 15">
            <a:extLst>
              <a:ext uri="{FF2B5EF4-FFF2-40B4-BE49-F238E27FC236}">
                <a16:creationId xmlns:a16="http://schemas.microsoft.com/office/drawing/2014/main" id="{026A8C19-1634-0C4A-B143-8297BF5062EC}"/>
              </a:ext>
            </a:extLst>
          </p:cNvPr>
          <p:cNvCxnSpPr>
            <a:cxnSpLocks/>
          </p:cNvCxnSpPr>
          <p:nvPr/>
        </p:nvCxnSpPr>
        <p:spPr>
          <a:xfrm flipV="1">
            <a:off x="7405563" y="1069229"/>
            <a:ext cx="0" cy="32587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405248C9-67DA-F44F-9AC5-DCFDFB5AB867}"/>
              </a:ext>
            </a:extLst>
          </p:cNvPr>
          <p:cNvSpPr txBox="1"/>
          <p:nvPr/>
        </p:nvSpPr>
        <p:spPr>
          <a:xfrm>
            <a:off x="6188504" y="353709"/>
            <a:ext cx="2487802" cy="830997"/>
          </a:xfrm>
          <a:prstGeom prst="rect">
            <a:avLst/>
          </a:prstGeom>
          <a:noFill/>
        </p:spPr>
        <p:txBody>
          <a:bodyPr wrap="square" rtlCol="0">
            <a:spAutoFit/>
          </a:bodyPr>
          <a:lstStyle/>
          <a:p>
            <a:r>
              <a:rPr lang="en-US" sz="2400" dirty="0"/>
              <a:t>Expected goals from distribution</a:t>
            </a:r>
          </a:p>
        </p:txBody>
      </p:sp>
      <p:sp>
        <p:nvSpPr>
          <p:cNvPr id="18" name="Right Brace 17">
            <a:extLst>
              <a:ext uri="{FF2B5EF4-FFF2-40B4-BE49-F238E27FC236}">
                <a16:creationId xmlns:a16="http://schemas.microsoft.com/office/drawing/2014/main" id="{CFF48E62-8FEA-F746-9D84-7D21451E0C45}"/>
              </a:ext>
            </a:extLst>
          </p:cNvPr>
          <p:cNvSpPr/>
          <p:nvPr/>
        </p:nvSpPr>
        <p:spPr>
          <a:xfrm rot="5400000" flipH="1">
            <a:off x="7242627" y="1080376"/>
            <a:ext cx="325873" cy="857956"/>
          </a:xfrm>
          <a:prstGeom prst="righ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Rectangle 18">
            <a:extLst>
              <a:ext uri="{FF2B5EF4-FFF2-40B4-BE49-F238E27FC236}">
                <a16:creationId xmlns:a16="http://schemas.microsoft.com/office/drawing/2014/main" id="{4582AD6A-653A-E442-862E-660508CFB34A}"/>
              </a:ext>
            </a:extLst>
          </p:cNvPr>
          <p:cNvSpPr/>
          <p:nvPr/>
        </p:nvSpPr>
        <p:spPr>
          <a:xfrm>
            <a:off x="1" y="0"/>
            <a:ext cx="2542478"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itle 1">
            <a:extLst>
              <a:ext uri="{FF2B5EF4-FFF2-40B4-BE49-F238E27FC236}">
                <a16:creationId xmlns:a16="http://schemas.microsoft.com/office/drawing/2014/main" id="{37B19DF0-A382-DA4F-94B7-9B7005057E2A}"/>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bg1"/>
                </a:solidFill>
              </a:rPr>
              <a:t>Anticipatory planner - explained</a:t>
            </a:r>
          </a:p>
        </p:txBody>
      </p:sp>
      <p:sp>
        <p:nvSpPr>
          <p:cNvPr id="21" name="Rectangle 20">
            <a:extLst>
              <a:ext uri="{FF2B5EF4-FFF2-40B4-BE49-F238E27FC236}">
                <a16:creationId xmlns:a16="http://schemas.microsoft.com/office/drawing/2014/main" id="{1E4EA24B-0F1E-D54B-AA13-30B367FAFF87}"/>
              </a:ext>
            </a:extLst>
          </p:cNvPr>
          <p:cNvSpPr/>
          <p:nvPr/>
        </p:nvSpPr>
        <p:spPr>
          <a:xfrm>
            <a:off x="-1" y="5932690"/>
            <a:ext cx="2542479" cy="830997"/>
          </a:xfrm>
          <a:prstGeom prst="rect">
            <a:avLst/>
          </a:prstGeom>
        </p:spPr>
        <p:txBody>
          <a:bodyPr wrap="square">
            <a:spAutoFit/>
          </a:bodyPr>
          <a:lstStyle/>
          <a:p>
            <a:r>
              <a:rPr lang="en-US" sz="1200" b="1" i="1" dirty="0"/>
              <a:t>Anticipatory on-line planning</a:t>
            </a:r>
            <a:r>
              <a:rPr lang="en-US" sz="1200" i="1" dirty="0"/>
              <a:t>, ICAPS’12</a:t>
            </a:r>
          </a:p>
          <a:p>
            <a:r>
              <a:rPr lang="en-US" sz="1200" i="1" dirty="0"/>
              <a:t>Ethan Burns, J. Benton, Wheeler </a:t>
            </a:r>
            <a:r>
              <a:rPr lang="en-US" sz="1200" i="1" dirty="0" err="1"/>
              <a:t>Ruml</a:t>
            </a:r>
            <a:r>
              <a:rPr lang="en-US" sz="1200" i="1" dirty="0"/>
              <a:t>, </a:t>
            </a:r>
            <a:r>
              <a:rPr lang="en-US" sz="1200" i="1" dirty="0" err="1"/>
              <a:t>Sungwook</a:t>
            </a:r>
            <a:r>
              <a:rPr lang="en-US" sz="1200" i="1" dirty="0"/>
              <a:t> Yoon, and Minh B. Do.</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BF141CC4-288D-9742-BC60-43189126E71F}"/>
                  </a:ext>
                </a:extLst>
              </p:cNvPr>
              <p:cNvSpPr txBox="1"/>
              <p:nvPr/>
            </p:nvSpPr>
            <p:spPr>
              <a:xfrm>
                <a:off x="2902942" y="6368811"/>
                <a:ext cx="2969980" cy="400879"/>
              </a:xfrm>
              <a:prstGeom prst="rect">
                <a:avLst/>
              </a:prstGeom>
              <a:noFill/>
            </p:spPr>
            <p:txBody>
              <a:bodyPr wrap="none" rtlCol="0">
                <a:spAutoFit/>
              </a:bodyPr>
              <a:lstStyle/>
              <a:p>
                <a14:m>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𝑠</m:t>
                        </m:r>
                      </m:e>
                      <m:sub>
                        <m:r>
                          <a:rPr lang="en-US" b="0" i="1" smtClean="0">
                            <a:latin typeface="Cambria Math" panose="02040503050406030204" pitchFamily="18" charset="0"/>
                          </a:rPr>
                          <m:t>𝑖</m:t>
                        </m:r>
                        <m:r>
                          <a:rPr lang="en-US" b="0" i="1" smtClean="0">
                            <a:latin typeface="Cambria Math" panose="02040503050406030204" pitchFamily="18" charset="0"/>
                          </a:rPr>
                          <m:t>,</m:t>
                        </m:r>
                        <m:r>
                          <a:rPr lang="en-US" b="0" i="1" smtClean="0">
                            <a:latin typeface="Cambria Math" panose="02040503050406030204" pitchFamily="18" charset="0"/>
                          </a:rPr>
                          <m:t>𝑗</m:t>
                        </m:r>
                      </m:sub>
                      <m:sup>
                        <m:r>
                          <a:rPr lang="en-US" b="0" i="1" smtClean="0">
                            <a:latin typeface="Cambria Math" panose="02040503050406030204" pitchFamily="18" charset="0"/>
                          </a:rPr>
                          <m:t>′</m:t>
                        </m:r>
                      </m:sup>
                    </m:sSubSup>
                  </m:oMath>
                </a14:m>
                <a:r>
                  <a:rPr lang="en-US" dirty="0"/>
                  <a:t> = current and future goals</a:t>
                </a:r>
              </a:p>
            </p:txBody>
          </p:sp>
        </mc:Choice>
        <mc:Fallback xmlns="">
          <p:sp>
            <p:nvSpPr>
              <p:cNvPr id="3" name="TextBox 2">
                <a:extLst>
                  <a:ext uri="{FF2B5EF4-FFF2-40B4-BE49-F238E27FC236}">
                    <a16:creationId xmlns:a16="http://schemas.microsoft.com/office/drawing/2014/main" id="{BF141CC4-288D-9742-BC60-43189126E71F}"/>
                  </a:ext>
                </a:extLst>
              </p:cNvPr>
              <p:cNvSpPr txBox="1">
                <a:spLocks noRot="1" noChangeAspect="1" noMove="1" noResize="1" noEditPoints="1" noAdjustHandles="1" noChangeArrowheads="1" noChangeShapeType="1" noTextEdit="1"/>
              </p:cNvSpPr>
              <p:nvPr/>
            </p:nvSpPr>
            <p:spPr>
              <a:xfrm>
                <a:off x="2902942" y="6368811"/>
                <a:ext cx="2969980" cy="400879"/>
              </a:xfrm>
              <a:prstGeom prst="rect">
                <a:avLst/>
              </a:prstGeom>
              <a:blipFill>
                <a:blip r:embed="rId5"/>
                <a:stretch>
                  <a:fillRect t="-3030" r="-855" b="-15152"/>
                </a:stretch>
              </a:blipFill>
            </p:spPr>
            <p:txBody>
              <a:bodyPr/>
              <a:lstStyle/>
              <a:p>
                <a:r>
                  <a:rPr lang="en-US">
                    <a:noFill/>
                  </a:rPr>
                  <a:t> </a:t>
                </a:r>
              </a:p>
            </p:txBody>
          </p:sp>
        </mc:Fallback>
      </mc:AlternateContent>
    </p:spTree>
    <p:extLst>
      <p:ext uri="{BB962C8B-B14F-4D97-AF65-F5344CB8AC3E}">
        <p14:creationId xmlns:p14="http://schemas.microsoft.com/office/powerpoint/2010/main" val="2967939354"/>
      </p:ext>
    </p:extLst>
  </p:cSld>
  <p:clrMapOvr>
    <a:masterClrMapping/>
  </p:clrMapOvr>
  <p:transition spd="slow">
    <p:randomBar dir="ver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FB6DC47F-84F2-5147-A0EA-3FB771255CC3}"/>
              </a:ext>
            </a:extLst>
          </p:cNvPr>
          <p:cNvGraphicFramePr>
            <a:graphicFrameLocks noGrp="1"/>
          </p:cNvGraphicFramePr>
          <p:nvPr>
            <p:ph idx="1"/>
            <p:extLst>
              <p:ext uri="{D42A27DB-BD31-4B8C-83A1-F6EECF244321}">
                <p14:modId xmlns:p14="http://schemas.microsoft.com/office/powerpoint/2010/main" val="3350728516"/>
              </p:ext>
            </p:extLst>
          </p:nvPr>
        </p:nvGraphicFramePr>
        <p:xfrm>
          <a:off x="3779405" y="898764"/>
          <a:ext cx="7917950" cy="5060471"/>
        </p:xfrm>
        <a:graphic>
          <a:graphicData uri="http://schemas.openxmlformats.org/drawingml/2006/table">
            <a:tbl>
              <a:tblPr firstRow="1" firstCol="1" bandRow="1">
                <a:tableStyleId>{93296810-A885-4BE3-A3E7-6D5BEEA58F35}</a:tableStyleId>
              </a:tblPr>
              <a:tblGrid>
                <a:gridCol w="1764456">
                  <a:extLst>
                    <a:ext uri="{9D8B030D-6E8A-4147-A177-3AD203B41FA5}">
                      <a16:colId xmlns:a16="http://schemas.microsoft.com/office/drawing/2014/main" val="1106006971"/>
                    </a:ext>
                  </a:extLst>
                </a:gridCol>
                <a:gridCol w="2672201">
                  <a:extLst>
                    <a:ext uri="{9D8B030D-6E8A-4147-A177-3AD203B41FA5}">
                      <a16:colId xmlns:a16="http://schemas.microsoft.com/office/drawing/2014/main" val="708633951"/>
                    </a:ext>
                  </a:extLst>
                </a:gridCol>
                <a:gridCol w="3481293">
                  <a:extLst>
                    <a:ext uri="{9D8B030D-6E8A-4147-A177-3AD203B41FA5}">
                      <a16:colId xmlns:a16="http://schemas.microsoft.com/office/drawing/2014/main" val="2351238039"/>
                    </a:ext>
                  </a:extLst>
                </a:gridCol>
              </a:tblGrid>
              <a:tr h="1043950">
                <a:tc>
                  <a:txBody>
                    <a:bodyPr/>
                    <a:lstStyle/>
                    <a:p>
                      <a:endParaRPr lang="en-US" sz="1400" dirty="0"/>
                    </a:p>
                  </a:txBody>
                  <a:tcPr>
                    <a:solidFill>
                      <a:schemeClr val="accent6">
                        <a:lumMod val="50000"/>
                      </a:schemeClr>
                    </a:solidFill>
                  </a:tcPr>
                </a:tc>
                <a:tc>
                  <a:txBody>
                    <a:bodyPr/>
                    <a:lstStyle/>
                    <a:p>
                      <a:pPr algn="ctr"/>
                      <a:r>
                        <a:rPr lang="en-US" sz="2000" dirty="0"/>
                        <a:t>“Anticipatory online planning” </a:t>
                      </a:r>
                    </a:p>
                    <a:p>
                      <a:pPr algn="ctr"/>
                      <a:r>
                        <a:rPr lang="en-US" sz="2000" dirty="0"/>
                        <a:t>Bernie et al.</a:t>
                      </a:r>
                      <a:endParaRPr lang="en-US" sz="2000" dirty="0">
                        <a:solidFill>
                          <a:sysClr val="windowText" lastClr="000000"/>
                        </a:solidFill>
                      </a:endParaRPr>
                    </a:p>
                  </a:txBody>
                  <a:tcPr anchor="ctr">
                    <a:solidFill>
                      <a:schemeClr val="accent6">
                        <a:lumMod val="50000"/>
                      </a:schemeClr>
                    </a:solidFill>
                  </a:tcPr>
                </a:tc>
                <a:tc>
                  <a:txBody>
                    <a:bodyPr/>
                    <a:lstStyle/>
                    <a:p>
                      <a:pPr algn="ctr"/>
                      <a:r>
                        <a:rPr lang="en-US" sz="2000" dirty="0"/>
                        <a:t>Our solution</a:t>
                      </a:r>
                      <a:endParaRPr lang="en-US" sz="2000" dirty="0">
                        <a:solidFill>
                          <a:sysClr val="windowText" lastClr="000000"/>
                        </a:solidFill>
                      </a:endParaRPr>
                    </a:p>
                  </a:txBody>
                  <a:tcPr anchor="ctr">
                    <a:solidFill>
                      <a:schemeClr val="accent6">
                        <a:lumMod val="50000"/>
                      </a:schemeClr>
                    </a:solidFill>
                  </a:tcPr>
                </a:tc>
                <a:extLst>
                  <a:ext uri="{0D108BD9-81ED-4DB2-BD59-A6C34878D82A}">
                    <a16:rowId xmlns:a16="http://schemas.microsoft.com/office/drawing/2014/main" val="2295890483"/>
                  </a:ext>
                </a:extLst>
              </a:tr>
              <a:tr h="1286191">
                <a:tc>
                  <a:txBody>
                    <a:bodyPr/>
                    <a:lstStyle/>
                    <a:p>
                      <a:pPr algn="ctr"/>
                      <a:r>
                        <a:rPr lang="en-US" sz="2400" dirty="0"/>
                        <a:t>Distribution</a:t>
                      </a:r>
                    </a:p>
                  </a:txBody>
                  <a:tcPr anchor="ctr">
                    <a:lnB w="57150" cap="flat" cmpd="sng" algn="ctr">
                      <a:solidFill>
                        <a:schemeClr val="bg1"/>
                      </a:solidFill>
                      <a:prstDash val="solid"/>
                      <a:round/>
                      <a:headEnd type="none" w="med" len="med"/>
                      <a:tailEnd type="none" w="med" len="med"/>
                    </a:lnB>
                    <a:solidFill>
                      <a:schemeClr val="accent6">
                        <a:lumMod val="50000"/>
                      </a:schemeClr>
                    </a:solidFill>
                  </a:tcPr>
                </a:tc>
                <a:tc>
                  <a:txBody>
                    <a:bodyPr/>
                    <a:lstStyle/>
                    <a:p>
                      <a:pPr marL="285750" indent="-285750">
                        <a:buFont typeface="Arial" panose="020B0604020202020204" pitchFamily="34" charset="0"/>
                        <a:buChar char="•"/>
                      </a:pPr>
                      <a:r>
                        <a:rPr lang="en-US" sz="3200" dirty="0"/>
                        <a:t>Known function</a:t>
                      </a:r>
                    </a:p>
                  </a:txBody>
                  <a:tcPr anchor="ctr">
                    <a:lnB w="57150" cap="flat" cmpd="sng" algn="ctr">
                      <a:solidFill>
                        <a:schemeClr val="bg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3200" dirty="0"/>
                        <a:t>Learned from historical data</a:t>
                      </a:r>
                    </a:p>
                  </a:txBody>
                  <a:tcPr anchor="ctr">
                    <a:lnB w="571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996866735"/>
                  </a:ext>
                </a:extLst>
              </a:tr>
              <a:tr h="1365165">
                <a:tc>
                  <a:txBody>
                    <a:bodyPr/>
                    <a:lstStyle/>
                    <a:p>
                      <a:pPr algn="ctr"/>
                      <a:r>
                        <a:rPr lang="en-US" sz="1600" dirty="0"/>
                        <a:t>Deterministic Solver</a:t>
                      </a:r>
                    </a:p>
                    <a:p>
                      <a:pPr algn="ctr"/>
                      <a:r>
                        <a:rPr lang="en-US" sz="1600" dirty="0"/>
                        <a:t> (run time)</a:t>
                      </a:r>
                    </a:p>
                  </a:txBody>
                  <a:tcPr anchor="ctr">
                    <a:lnT w="57150" cap="flat" cmpd="sng" algn="ctr">
                      <a:solidFill>
                        <a:schemeClr val="bg1"/>
                      </a:solidFill>
                      <a:prstDash val="solid"/>
                      <a:round/>
                      <a:headEnd type="none" w="med" len="med"/>
                      <a:tailEnd type="none" w="med" len="med"/>
                    </a:lnT>
                    <a:solidFill>
                      <a:schemeClr val="accent6">
                        <a:lumMod val="50000"/>
                      </a:schemeClr>
                    </a:solidFill>
                  </a:tcPr>
                </a:tc>
                <a:tc>
                  <a:txBody>
                    <a:bodyPr/>
                    <a:lstStyle/>
                    <a:p>
                      <a:pPr marL="0" indent="0">
                        <a:buFont typeface="Arial" panose="020B0604020202020204" pitchFamily="34" charset="0"/>
                        <a:buNone/>
                      </a:pPr>
                      <a:r>
                        <a:rPr lang="en-US" sz="1800" dirty="0"/>
                        <a:t>A* </a:t>
                      </a:r>
                    </a:p>
                    <a:p>
                      <a:pPr marL="285750" indent="-285750">
                        <a:buFont typeface="Arial" panose="020B0604020202020204" pitchFamily="34" charset="0"/>
                        <a:buChar char="•"/>
                      </a:pPr>
                      <a:r>
                        <a:rPr lang="en-US" sz="1800" dirty="0"/>
                        <a:t>Slow run time</a:t>
                      </a:r>
                    </a:p>
                    <a:p>
                      <a:pPr marL="285750" indent="-285750">
                        <a:buFont typeface="Arial" panose="020B0604020202020204" pitchFamily="34" charset="0"/>
                        <a:buChar char="•"/>
                      </a:pPr>
                      <a:r>
                        <a:rPr lang="en-US" sz="1800" dirty="0"/>
                        <a:t>Limited problem size</a:t>
                      </a:r>
                    </a:p>
                  </a:txBody>
                  <a:tcPr anchor="ctr">
                    <a:lnT w="57150" cap="flat" cmpd="sng" algn="ctr">
                      <a:solidFill>
                        <a:schemeClr val="bg1"/>
                      </a:solidFill>
                      <a:prstDash val="solid"/>
                      <a:round/>
                      <a:headEnd type="none" w="med" len="med"/>
                      <a:tailEnd type="none" w="med" len="med"/>
                    </a:lnT>
                  </a:tcPr>
                </a:tc>
                <a:tc>
                  <a:txBody>
                    <a:bodyPr/>
                    <a:lstStyle/>
                    <a:p>
                      <a:pPr marL="0" indent="0">
                        <a:buFont typeface="Arial" panose="020B0604020202020204" pitchFamily="34" charset="0"/>
                        <a:buNone/>
                      </a:pPr>
                      <a:r>
                        <a:rPr lang="en-US" sz="1800" dirty="0"/>
                        <a:t>MIP</a:t>
                      </a:r>
                    </a:p>
                    <a:p>
                      <a:pPr marL="285750" indent="-285750">
                        <a:buFont typeface="Arial" panose="020B0604020202020204" pitchFamily="34" charset="0"/>
                        <a:buChar char="•"/>
                      </a:pPr>
                      <a:r>
                        <a:rPr lang="en-US" sz="1800" dirty="0"/>
                        <a:t>Fast (max flow) </a:t>
                      </a:r>
                    </a:p>
                    <a:p>
                      <a:pPr marL="285750" indent="-285750">
                        <a:buFont typeface="Arial" panose="020B0604020202020204" pitchFamily="34" charset="0"/>
                        <a:buChar char="•"/>
                      </a:pPr>
                      <a:r>
                        <a:rPr lang="en-US" sz="1800" dirty="0"/>
                        <a:t>Problem size unlimited</a:t>
                      </a:r>
                    </a:p>
                  </a:txBody>
                  <a:tcPr anchor="ctr">
                    <a:lnT w="5715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1238368005"/>
                  </a:ext>
                </a:extLst>
              </a:tr>
              <a:tr h="1365165">
                <a:tc>
                  <a:txBody>
                    <a:bodyPr/>
                    <a:lstStyle/>
                    <a:p>
                      <a:pPr algn="ctr"/>
                      <a:r>
                        <a:rPr lang="en-US" sz="1600" dirty="0"/>
                        <a:t>Problem Size</a:t>
                      </a:r>
                    </a:p>
                  </a:txBody>
                  <a:tcPr anchor="ctr">
                    <a:solidFill>
                      <a:schemeClr val="accent6">
                        <a:lumMod val="50000"/>
                      </a:schemeClr>
                    </a:solidFill>
                  </a:tcPr>
                </a:tc>
                <a:tc>
                  <a:txBody>
                    <a:bodyPr/>
                    <a:lstStyle/>
                    <a:p>
                      <a:pPr marL="285750" indent="-285750">
                        <a:buFont typeface="Arial" panose="020B0604020202020204" pitchFamily="34" charset="0"/>
                        <a:buChar char="•"/>
                      </a:pPr>
                      <a:r>
                        <a:rPr lang="en-US" sz="1800" dirty="0"/>
                        <a:t>3 agents</a:t>
                      </a:r>
                    </a:p>
                    <a:p>
                      <a:pPr marL="285750" indent="-285750">
                        <a:buFont typeface="Arial" panose="020B0604020202020204" pitchFamily="34" charset="0"/>
                        <a:buChar char="•"/>
                      </a:pPr>
                      <a:r>
                        <a:rPr lang="en-US" sz="1800" dirty="0"/>
                        <a:t>7*7 grid</a:t>
                      </a:r>
                    </a:p>
                    <a:p>
                      <a:pPr marL="285750" indent="-285750">
                        <a:buFont typeface="Arial" panose="020B0604020202020204" pitchFamily="34" charset="0"/>
                        <a:buChar char="•"/>
                      </a:pPr>
                      <a:r>
                        <a:rPr lang="en-US" sz="1800" dirty="0"/>
                        <a:t>P(1 event) = 0.04</a:t>
                      </a:r>
                    </a:p>
                  </a:txBody>
                  <a:tcPr anchor="ctr"/>
                </a:tc>
                <a:tc>
                  <a:txBody>
                    <a:bodyPr/>
                    <a:lstStyle/>
                    <a:p>
                      <a:pPr marL="285750" indent="-285750">
                        <a:buFont typeface="Arial" panose="020B0604020202020204" pitchFamily="34" charset="0"/>
                        <a:buChar char="•"/>
                      </a:pPr>
                      <a:r>
                        <a:rPr lang="en-US" sz="1800" dirty="0"/>
                        <a:t>5+ agents </a:t>
                      </a:r>
                    </a:p>
                    <a:p>
                      <a:pPr marL="285750" indent="-285750">
                        <a:buFont typeface="Arial" panose="020B0604020202020204" pitchFamily="34" charset="0"/>
                        <a:buChar char="•"/>
                      </a:pPr>
                      <a:r>
                        <a:rPr lang="en-US" sz="1800" dirty="0"/>
                        <a:t>50*10 grid (not limited)</a:t>
                      </a:r>
                    </a:p>
                    <a:p>
                      <a:pPr marL="285750" indent="-285750">
                        <a:buFont typeface="Arial" panose="020B0604020202020204" pitchFamily="34" charset="0"/>
                        <a:buChar char="•"/>
                      </a:pPr>
                      <a:r>
                        <a:rPr lang="en-US" sz="1800" dirty="0"/>
                        <a:t>P(multiple events) &gt; 0.1</a:t>
                      </a:r>
                    </a:p>
                  </a:txBody>
                  <a:tcPr anchor="ctr"/>
                </a:tc>
                <a:extLst>
                  <a:ext uri="{0D108BD9-81ED-4DB2-BD59-A6C34878D82A}">
                    <a16:rowId xmlns:a16="http://schemas.microsoft.com/office/drawing/2014/main" val="2660180922"/>
                  </a:ext>
                </a:extLst>
              </a:tr>
            </a:tbl>
          </a:graphicData>
        </a:graphic>
      </p:graphicFrame>
      <p:sp>
        <p:nvSpPr>
          <p:cNvPr id="5" name="Rectangle 4">
            <a:extLst>
              <a:ext uri="{FF2B5EF4-FFF2-40B4-BE49-F238E27FC236}">
                <a16:creationId xmlns:a16="http://schemas.microsoft.com/office/drawing/2014/main" id="{FB35338C-3198-8249-9356-8FA48E77D62A}"/>
              </a:ext>
            </a:extLst>
          </p:cNvPr>
          <p:cNvSpPr/>
          <p:nvPr/>
        </p:nvSpPr>
        <p:spPr>
          <a:xfrm>
            <a:off x="1" y="0"/>
            <a:ext cx="2542478" cy="685800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9A37359E-594E-554F-8002-E06F7D7DEB6F}"/>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What’s new?</a:t>
            </a:r>
          </a:p>
        </p:txBody>
      </p:sp>
      <p:sp>
        <p:nvSpPr>
          <p:cNvPr id="7" name="Rectangle 6">
            <a:extLst>
              <a:ext uri="{FF2B5EF4-FFF2-40B4-BE49-F238E27FC236}">
                <a16:creationId xmlns:a16="http://schemas.microsoft.com/office/drawing/2014/main" id="{882FCAB2-D1B7-8646-9D6F-A8F3599C1056}"/>
              </a:ext>
            </a:extLst>
          </p:cNvPr>
          <p:cNvSpPr/>
          <p:nvPr/>
        </p:nvSpPr>
        <p:spPr>
          <a:xfrm>
            <a:off x="-1" y="5932690"/>
            <a:ext cx="2542479" cy="830997"/>
          </a:xfrm>
          <a:prstGeom prst="rect">
            <a:avLst/>
          </a:prstGeom>
        </p:spPr>
        <p:txBody>
          <a:bodyPr wrap="square">
            <a:spAutoFit/>
          </a:bodyPr>
          <a:lstStyle/>
          <a:p>
            <a:r>
              <a:rPr lang="en-US" sz="1200" b="1" i="1" dirty="0"/>
              <a:t>Anticipatory on-line planning</a:t>
            </a:r>
            <a:r>
              <a:rPr lang="en-US" sz="1200" i="1" dirty="0"/>
              <a:t>, ICAPS’12</a:t>
            </a:r>
          </a:p>
          <a:p>
            <a:r>
              <a:rPr lang="en-US" sz="1200" i="1" dirty="0"/>
              <a:t>Ethan Burns, J. Benton, Wheeler </a:t>
            </a:r>
            <a:r>
              <a:rPr lang="en-US" sz="1200" i="1" dirty="0" err="1"/>
              <a:t>Ruml</a:t>
            </a:r>
            <a:r>
              <a:rPr lang="en-US" sz="1200" i="1" dirty="0"/>
              <a:t>, </a:t>
            </a:r>
            <a:r>
              <a:rPr lang="en-US" sz="1200" i="1" dirty="0" err="1"/>
              <a:t>Sungwook</a:t>
            </a:r>
            <a:r>
              <a:rPr lang="en-US" sz="1200" i="1" dirty="0"/>
              <a:t> Yoon, and Minh B. Do.</a:t>
            </a:r>
          </a:p>
        </p:txBody>
      </p:sp>
    </p:spTree>
    <p:extLst>
      <p:ext uri="{BB962C8B-B14F-4D97-AF65-F5344CB8AC3E}">
        <p14:creationId xmlns:p14="http://schemas.microsoft.com/office/powerpoint/2010/main" val="1634022557"/>
      </p:ext>
    </p:extLst>
  </p:cSld>
  <p:clrMapOvr>
    <a:masterClrMapping/>
  </p:clrMapOvr>
  <p:transition spd="slow">
    <p:randomBar dir="vert"/>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0">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1FBA880F-4F60-8243-A665-3086817F8631}"/>
              </a:ext>
            </a:extLst>
          </p:cNvPr>
          <p:cNvSpPr>
            <a:spLocks noGrp="1"/>
          </p:cNvSpPr>
          <p:nvPr>
            <p:ph type="ctrTitle"/>
          </p:nvPr>
        </p:nvSpPr>
        <p:spPr>
          <a:xfrm>
            <a:off x="642257" y="4525347"/>
            <a:ext cx="6939722" cy="1737360"/>
          </a:xfrm>
        </p:spPr>
        <p:txBody>
          <a:bodyPr anchor="ctr">
            <a:normAutofit/>
          </a:bodyPr>
          <a:lstStyle/>
          <a:p>
            <a:pPr algn="r"/>
            <a:r>
              <a:rPr lang="en-US"/>
              <a:t>Example – Uber Manhattan</a:t>
            </a:r>
          </a:p>
        </p:txBody>
      </p:sp>
      <p:sp>
        <p:nvSpPr>
          <p:cNvPr id="20" name="Oval 12">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14">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rgbClr val="7215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rgbClr val="20A3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3">
            <a:extLst>
              <a:ext uri="{FF2B5EF4-FFF2-40B4-BE49-F238E27FC236}">
                <a16:creationId xmlns:a16="http://schemas.microsoft.com/office/drawing/2014/main" id="{7BFD6BF7-DE10-2740-9C32-C2CFAD67B8E6}"/>
              </a:ext>
            </a:extLst>
          </p:cNvPr>
          <p:cNvPicPr>
            <a:picLocks noChangeAspect="1"/>
          </p:cNvPicPr>
          <p:nvPr/>
        </p:nvPicPr>
        <p:blipFill rotWithShape="1">
          <a:blip r:embed="rId2"/>
          <a:srcRect l="17017" r="22253" b="1"/>
          <a:stretch/>
        </p:blipFill>
        <p:spPr>
          <a:xfrm>
            <a:off x="6492113" y="10"/>
            <a:ext cx="5699887" cy="405923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p:spPr>
      </p:pic>
      <p:cxnSp>
        <p:nvCxnSpPr>
          <p:cNvPr id="19" name="Straight Connector 18">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3138397"/>
      </p:ext>
    </p:extLst>
  </p:cSld>
  <p:clrMapOvr>
    <a:masterClrMapping/>
  </p:clrMapOvr>
  <p:transition spd="slow">
    <p:randomBar dir="ver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2">
            <a:extLst>
              <a:ext uri="{FF2B5EF4-FFF2-40B4-BE49-F238E27FC236}">
                <a16:creationId xmlns:a16="http://schemas.microsoft.com/office/drawing/2014/main" id="{C66233EB-0B94-0B40-950D-F68A54C243E4}"/>
              </a:ext>
            </a:extLst>
          </p:cNvPr>
          <p:cNvGraphicFramePr>
            <a:graphicFrameLocks noGrp="1"/>
          </p:cNvGraphicFramePr>
          <p:nvPr>
            <p:ph idx="1"/>
            <p:extLst>
              <p:ext uri="{D42A27DB-BD31-4B8C-83A1-F6EECF244321}">
                <p14:modId xmlns:p14="http://schemas.microsoft.com/office/powerpoint/2010/main" val="3678564213"/>
              </p:ext>
            </p:extLst>
          </p:nvPr>
        </p:nvGraphicFramePr>
        <p:xfrm>
          <a:off x="5018048" y="468757"/>
          <a:ext cx="6313449" cy="59204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Rectangle 4">
            <a:extLst>
              <a:ext uri="{FF2B5EF4-FFF2-40B4-BE49-F238E27FC236}">
                <a16:creationId xmlns:a16="http://schemas.microsoft.com/office/drawing/2014/main" id="{8FFB9633-73D9-0543-9D1C-8160B9D85888}"/>
              </a:ext>
            </a:extLst>
          </p:cNvPr>
          <p:cNvSpPr/>
          <p:nvPr/>
        </p:nvSpPr>
        <p:spPr>
          <a:xfrm>
            <a:off x="1" y="0"/>
            <a:ext cx="2542478" cy="685800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6" name="Title 1">
            <a:extLst>
              <a:ext uri="{FF2B5EF4-FFF2-40B4-BE49-F238E27FC236}">
                <a16:creationId xmlns:a16="http://schemas.microsoft.com/office/drawing/2014/main" id="{CCB1E7EC-B581-7744-B6C4-3934B31A0A70}"/>
              </a:ext>
            </a:extLst>
          </p:cNvPr>
          <p:cNvSpPr txBox="1">
            <a:spLocks/>
          </p:cNvSpPr>
          <p:nvPr/>
        </p:nvSpPr>
        <p:spPr>
          <a:xfrm>
            <a:off x="705661" y="1594745"/>
            <a:ext cx="2743200" cy="2743200"/>
          </a:xfrm>
          <a:prstGeom prst="ellipse">
            <a:avLst/>
          </a:prstGeom>
          <a:solidFill>
            <a:srgbClr val="595959"/>
          </a:solidFill>
          <a:ln w="174625" cmpd="thinThick">
            <a:solidFill>
              <a:srgbClr val="595959"/>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Problem Definition Uber</a:t>
            </a:r>
          </a:p>
        </p:txBody>
      </p:sp>
    </p:spTree>
    <p:extLst>
      <p:ext uri="{BB962C8B-B14F-4D97-AF65-F5344CB8AC3E}">
        <p14:creationId xmlns:p14="http://schemas.microsoft.com/office/powerpoint/2010/main" val="2449758697"/>
      </p:ext>
    </p:extLst>
  </p:cSld>
  <p:clrMapOvr>
    <a:masterClrMapping/>
  </p:clrMapOvr>
  <p:transition spd="slow">
    <p:randomBar dir="vert"/>
  </p:transition>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10960</TotalTime>
  <Words>2921</Words>
  <Application>Microsoft Macintosh PowerPoint</Application>
  <PresentationFormat>Widescreen</PresentationFormat>
  <Paragraphs>461</Paragraphs>
  <Slides>37</Slides>
  <Notes>12</Notes>
  <HiddenSlides>5</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Arial</vt:lpstr>
      <vt:lpstr>Calibri</vt:lpstr>
      <vt:lpstr>Calibri Light</vt:lpstr>
      <vt:lpstr>Cambria Math</vt:lpstr>
      <vt:lpstr>Office Theme</vt:lpstr>
      <vt:lpstr>Learn to anticipate </vt:lpstr>
      <vt:lpstr>PowerPoint Presentation</vt:lpstr>
      <vt:lpstr>PowerPoint Presentation</vt:lpstr>
      <vt:lpstr>PowerPoint Presentation</vt:lpstr>
      <vt:lpstr>PowerPoint Presentation</vt:lpstr>
      <vt:lpstr>PowerPoint Presentation</vt:lpstr>
      <vt:lpstr>PowerPoint Presentation</vt:lpstr>
      <vt:lpstr>Example – Uber Manhattan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Problem formulation </vt:lpstr>
      <vt:lpstr>Deterministic problem – Mathematical Definition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Learn to anticipate </dc:title>
  <dc:creator>Chana Ross</dc:creator>
  <cp:lastModifiedBy>Chana Ross</cp:lastModifiedBy>
  <cp:revision>63</cp:revision>
  <dcterms:created xsi:type="dcterms:W3CDTF">2019-12-09T07:53:17Z</dcterms:created>
  <dcterms:modified xsi:type="dcterms:W3CDTF">2019-12-18T18:54:03Z</dcterms:modified>
</cp:coreProperties>
</file>